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78" r:id="rId1"/>
  </p:sldMasterIdLst>
  <p:notesMasterIdLst>
    <p:notesMasterId r:id="rId69"/>
  </p:notesMasterIdLst>
  <p:sldIdLst>
    <p:sldId id="258" r:id="rId2"/>
    <p:sldId id="256" r:id="rId3"/>
    <p:sldId id="257" r:id="rId4"/>
    <p:sldId id="260" r:id="rId5"/>
    <p:sldId id="259" r:id="rId6"/>
    <p:sldId id="261" r:id="rId7"/>
    <p:sldId id="262" r:id="rId8"/>
    <p:sldId id="263" r:id="rId9"/>
    <p:sldId id="275" r:id="rId10"/>
    <p:sldId id="265"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266" r:id="rId44"/>
    <p:sldId id="276" r:id="rId45"/>
    <p:sldId id="277" r:id="rId46"/>
    <p:sldId id="278" r:id="rId47"/>
    <p:sldId id="279" r:id="rId48"/>
    <p:sldId id="280" r:id="rId49"/>
    <p:sldId id="281" r:id="rId50"/>
    <p:sldId id="282" r:id="rId51"/>
    <p:sldId id="283" r:id="rId52"/>
    <p:sldId id="284" r:id="rId53"/>
    <p:sldId id="285" r:id="rId54"/>
    <p:sldId id="286" r:id="rId55"/>
    <p:sldId id="287" r:id="rId56"/>
    <p:sldId id="288" r:id="rId57"/>
    <p:sldId id="289" r:id="rId58"/>
    <p:sldId id="290" r:id="rId59"/>
    <p:sldId id="291" r:id="rId60"/>
    <p:sldId id="292" r:id="rId61"/>
    <p:sldId id="293" r:id="rId62"/>
    <p:sldId id="294" r:id="rId63"/>
    <p:sldId id="295" r:id="rId64"/>
    <p:sldId id="296" r:id="rId65"/>
    <p:sldId id="297" r:id="rId66"/>
    <p:sldId id="298" r:id="rId67"/>
    <p:sldId id="299" r:id="rId68"/>
  </p:sldIdLst>
  <p:sldSz cx="9144000" cy="6858000" type="screen4x3"/>
  <p:notesSz cx="6858000" cy="9144000"/>
  <p:defaultTextStyle>
    <a:defPPr>
      <a:defRPr lang="es-MX"/>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46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8707A356-4DF3-4EAD-BCAA-59CABB8982B7}" type="datetimeFigureOut">
              <a:rPr lang="es-MX"/>
              <a:pPr>
                <a:defRPr/>
              </a:pPr>
              <a:t>16/07/2010</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MX"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MX"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66B88ADE-D402-47DB-8C18-36AAE998E536}" type="slidenum">
              <a:rPr lang="es-MX"/>
              <a:pPr>
                <a:defRPr/>
              </a:pPr>
              <a:t>‹#›</a:t>
            </a:fld>
            <a:endParaRPr lang="es-MX"/>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1 Marcador de imagen de diapositiva"/>
          <p:cNvSpPr>
            <a:spLocks noGrp="1" noRot="1" noChangeAspect="1"/>
          </p:cNvSpPr>
          <p:nvPr>
            <p:ph type="sldImg"/>
          </p:nvPr>
        </p:nvSpPr>
        <p:spPr bwMode="auto">
          <a:noFill/>
          <a:ln>
            <a:solidFill>
              <a:srgbClr val="000000"/>
            </a:solidFill>
            <a:miter lim="800000"/>
            <a:headEnd/>
            <a:tailEnd/>
          </a:ln>
        </p:spPr>
      </p:sp>
      <p:sp>
        <p:nvSpPr>
          <p:cNvPr id="26626"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26627"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33A08C-B6DE-4793-A759-D4A953F8318C}" type="slidenum">
              <a:rPr lang="es-MX">
                <a:cs typeface="Arial" charset="0"/>
              </a:rPr>
              <a:pPr fontAlgn="base">
                <a:spcBef>
                  <a:spcPct val="0"/>
                </a:spcBef>
                <a:spcAft>
                  <a:spcPct val="0"/>
                </a:spcAft>
              </a:pPr>
              <a:t>10</a:t>
            </a:fld>
            <a:endParaRPr lang="es-MX">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69963" fontAlgn="base">
              <a:spcBef>
                <a:spcPct val="0"/>
              </a:spcBef>
              <a:spcAft>
                <a:spcPct val="0"/>
              </a:spcAft>
            </a:pPr>
            <a:fld id="{529D606A-40E6-49DE-8D5C-3EF521333606}" type="slidenum">
              <a:rPr lang="es-ES">
                <a:solidFill>
                  <a:srgbClr val="000000"/>
                </a:solidFill>
                <a:latin typeface="Tahoma" pitchFamily="34" charset="0"/>
                <a:cs typeface="Arial" charset="0"/>
              </a:rPr>
              <a:pPr defTabSz="969963" fontAlgn="base">
                <a:spcBef>
                  <a:spcPct val="0"/>
                </a:spcBef>
                <a:spcAft>
                  <a:spcPct val="0"/>
                </a:spcAft>
              </a:pPr>
              <a:t>38</a:t>
            </a:fld>
            <a:endParaRPr lang="es-ES">
              <a:solidFill>
                <a:srgbClr val="000000"/>
              </a:solidFill>
              <a:latin typeface="Tahoma" pitchFamily="34" charset="0"/>
              <a:cs typeface="Arial" charset="0"/>
            </a:endParaRPr>
          </a:p>
        </p:txBody>
      </p:sp>
      <p:sp>
        <p:nvSpPr>
          <p:cNvPr id="71682" name="Rectangle 2"/>
          <p:cNvSpPr>
            <a:spLocks noGrp="1" noRot="1" noChangeAspect="1" noChangeArrowheads="1" noTextEdit="1"/>
          </p:cNvSpPr>
          <p:nvPr>
            <p:ph type="sldImg"/>
          </p:nvPr>
        </p:nvSpPr>
        <p:spPr bwMode="auto">
          <a:xfrm>
            <a:off x="1146175" y="684213"/>
            <a:ext cx="4572000" cy="3429000"/>
          </a:xfrm>
          <a:noFill/>
          <a:ln>
            <a:solidFill>
              <a:srgbClr val="000000"/>
            </a:solidFill>
            <a:miter lim="800000"/>
            <a:headEnd/>
            <a:tailEnd/>
          </a:ln>
        </p:spPr>
      </p:sp>
      <p:sp>
        <p:nvSpPr>
          <p:cNvPr id="71683" name="Rectangle 3"/>
          <p:cNvSpPr>
            <a:spLocks noGrp="1" noChangeArrowheads="1"/>
          </p:cNvSpPr>
          <p:nvPr>
            <p:ph type="body" idx="1"/>
          </p:nvPr>
        </p:nvSpPr>
        <p:spPr bwMode="auto">
          <a:xfrm>
            <a:off x="684213" y="4343400"/>
            <a:ext cx="5489575" cy="4116388"/>
          </a:xfrm>
          <a:noFill/>
        </p:spPr>
        <p:txBody>
          <a:bodyPr wrap="square" numCol="1" anchor="t" anchorCtr="0" compatLnSpc="1">
            <a:prstTxWarp prst="textNoShape">
              <a:avLst/>
            </a:prstTxWarp>
          </a:bodyPr>
          <a:lstStyle/>
          <a:p>
            <a:pPr>
              <a:spcBef>
                <a:spcPct val="0"/>
              </a:spcBef>
            </a:pPr>
            <a:r>
              <a:rPr lang="es-ES" smtClean="0"/>
              <a:t>Comer despacio, masticar y sentados / No ver TV mientras se come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3730"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73731"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9963" fontAlgn="base">
              <a:spcBef>
                <a:spcPct val="0"/>
              </a:spcBef>
              <a:spcAft>
                <a:spcPct val="0"/>
              </a:spcAft>
            </a:pPr>
            <a:fld id="{7CA9BD0B-BB26-4145-944D-2A9CE57AD078}" type="slidenum">
              <a:rPr lang="es-ES">
                <a:solidFill>
                  <a:srgbClr val="000000"/>
                </a:solidFill>
                <a:latin typeface="Tahoma" pitchFamily="34" charset="0"/>
                <a:cs typeface="Arial" charset="0"/>
              </a:rPr>
              <a:pPr defTabSz="969963" fontAlgn="base">
                <a:spcBef>
                  <a:spcPct val="0"/>
                </a:spcBef>
                <a:spcAft>
                  <a:spcPct val="0"/>
                </a:spcAft>
              </a:pPr>
              <a:t>39</a:t>
            </a:fld>
            <a:endParaRPr lang="es-ES">
              <a:solidFill>
                <a:srgbClr val="000000"/>
              </a:solidFill>
              <a:latin typeface="Tahoma" pitchFamily="34"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69963" fontAlgn="base">
              <a:spcBef>
                <a:spcPct val="0"/>
              </a:spcBef>
              <a:spcAft>
                <a:spcPct val="0"/>
              </a:spcAft>
            </a:pPr>
            <a:fld id="{5EED452C-25B0-4E8A-90BD-4006B333677B}" type="slidenum">
              <a:rPr lang="es-ES">
                <a:solidFill>
                  <a:srgbClr val="000000"/>
                </a:solidFill>
                <a:latin typeface="Tahoma" pitchFamily="34" charset="0"/>
                <a:cs typeface="Arial" charset="0"/>
              </a:rPr>
              <a:pPr defTabSz="969963" fontAlgn="base">
                <a:spcBef>
                  <a:spcPct val="0"/>
                </a:spcBef>
                <a:spcAft>
                  <a:spcPct val="0"/>
                </a:spcAft>
              </a:pPr>
              <a:t>40</a:t>
            </a:fld>
            <a:endParaRPr lang="es-ES">
              <a:solidFill>
                <a:srgbClr val="000000"/>
              </a:solidFill>
              <a:latin typeface="Tahoma" pitchFamily="34" charset="0"/>
              <a:cs typeface="Arial" charset="0"/>
            </a:endParaRPr>
          </a:p>
        </p:txBody>
      </p:sp>
      <p:sp>
        <p:nvSpPr>
          <p:cNvPr id="75778" name="Rectangle 2"/>
          <p:cNvSpPr>
            <a:spLocks noGrp="1" noRot="1" noChangeAspect="1" noChangeArrowheads="1" noTextEdit="1"/>
          </p:cNvSpPr>
          <p:nvPr>
            <p:ph type="sldImg"/>
          </p:nvPr>
        </p:nvSpPr>
        <p:spPr bwMode="auto">
          <a:xfrm>
            <a:off x="1146175" y="684213"/>
            <a:ext cx="4572000" cy="3429000"/>
          </a:xfrm>
          <a:noFill/>
          <a:ln>
            <a:solidFill>
              <a:srgbClr val="000000"/>
            </a:solidFill>
            <a:miter lim="800000"/>
            <a:headEnd/>
            <a:tailEnd/>
          </a:ln>
        </p:spPr>
      </p:sp>
      <p:sp>
        <p:nvSpPr>
          <p:cNvPr id="75779" name="Rectangle 3"/>
          <p:cNvSpPr>
            <a:spLocks noGrp="1" noChangeArrowheads="1"/>
          </p:cNvSpPr>
          <p:nvPr>
            <p:ph type="body" idx="1"/>
          </p:nvPr>
        </p:nvSpPr>
        <p:spPr bwMode="auto">
          <a:xfrm>
            <a:off x="684213" y="4343400"/>
            <a:ext cx="5489575" cy="4116388"/>
          </a:xfrm>
          <a:noFill/>
        </p:spPr>
        <p:txBody>
          <a:bodyPr wrap="square" numCol="1" anchor="t" anchorCtr="0" compatLnSpc="1">
            <a:prstTxWarp prst="textNoShape">
              <a:avLst/>
            </a:prstTxWarp>
          </a:bodyPr>
          <a:lstStyle/>
          <a:p>
            <a:pPr>
              <a:spcBef>
                <a:spcPct val="0"/>
              </a:spcBef>
            </a:pPr>
            <a:r>
              <a:rPr lang="es-MX" smtClean="0"/>
              <a:t>No hay dietas milagro.</a:t>
            </a:r>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2770"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32771"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9963" fontAlgn="base">
              <a:spcBef>
                <a:spcPct val="0"/>
              </a:spcBef>
              <a:spcAft>
                <a:spcPct val="0"/>
              </a:spcAft>
            </a:pPr>
            <a:fld id="{994F1430-3134-4742-9558-72FF057B1F9D}" type="slidenum">
              <a:rPr lang="es-ES">
                <a:solidFill>
                  <a:srgbClr val="000000"/>
                </a:solidFill>
                <a:latin typeface="Tahoma" pitchFamily="34" charset="0"/>
                <a:cs typeface="Arial" charset="0"/>
              </a:rPr>
              <a:pPr defTabSz="969963" fontAlgn="base">
                <a:spcBef>
                  <a:spcPct val="0"/>
                </a:spcBef>
                <a:spcAft>
                  <a:spcPct val="0"/>
                </a:spcAft>
              </a:pPr>
              <a:t>15</a:t>
            </a:fld>
            <a:endParaRPr lang="es-ES">
              <a:solidFill>
                <a:srgbClr val="000000"/>
              </a:solidFill>
              <a:latin typeface="Tahoma" pitchFamily="34"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69963" fontAlgn="base">
              <a:spcBef>
                <a:spcPct val="0"/>
              </a:spcBef>
              <a:spcAft>
                <a:spcPct val="0"/>
              </a:spcAft>
            </a:pPr>
            <a:fld id="{D63C11F2-3D84-40CE-BC3C-36F370E6D094}" type="slidenum">
              <a:rPr lang="es-ES">
                <a:solidFill>
                  <a:srgbClr val="000000"/>
                </a:solidFill>
                <a:latin typeface="Tahoma" pitchFamily="34" charset="0"/>
                <a:cs typeface="Arial" charset="0"/>
              </a:rPr>
              <a:pPr defTabSz="969963" fontAlgn="base">
                <a:spcBef>
                  <a:spcPct val="0"/>
                </a:spcBef>
                <a:spcAft>
                  <a:spcPct val="0"/>
                </a:spcAft>
              </a:pPr>
              <a:t>21</a:t>
            </a:fld>
            <a:endParaRPr lang="es-ES">
              <a:solidFill>
                <a:srgbClr val="000000"/>
              </a:solidFill>
              <a:latin typeface="Tahoma" pitchFamily="34" charset="0"/>
              <a:cs typeface="Arial" charset="0"/>
            </a:endParaRPr>
          </a:p>
        </p:txBody>
      </p:sp>
      <p:sp>
        <p:nvSpPr>
          <p:cNvPr id="48130" name="Rectangle 2"/>
          <p:cNvSpPr>
            <a:spLocks noGrp="1" noRot="1" noChangeAspect="1" noChangeArrowheads="1" noTextEdit="1"/>
          </p:cNvSpPr>
          <p:nvPr>
            <p:ph type="sldImg"/>
          </p:nvPr>
        </p:nvSpPr>
        <p:spPr bwMode="auto">
          <a:xfrm>
            <a:off x="1144588" y="684213"/>
            <a:ext cx="4572000" cy="3429000"/>
          </a:xfrm>
          <a:noFill/>
          <a:ln>
            <a:solidFill>
              <a:srgbClr val="000000"/>
            </a:solidFill>
            <a:miter lim="800000"/>
            <a:headEnd/>
            <a:tailEnd/>
          </a:ln>
        </p:spPr>
      </p:sp>
      <p:sp>
        <p:nvSpPr>
          <p:cNvPr id="48131" name="Rectangle 3"/>
          <p:cNvSpPr>
            <a:spLocks noGrp="1" noChangeArrowheads="1"/>
          </p:cNvSpPr>
          <p:nvPr>
            <p:ph type="body" idx="1"/>
          </p:nvPr>
        </p:nvSpPr>
        <p:spPr bwMode="auto">
          <a:xfrm>
            <a:off x="914400" y="4341813"/>
            <a:ext cx="5029200" cy="4445000"/>
          </a:xfrm>
          <a:noFill/>
        </p:spPr>
        <p:txBody>
          <a:bodyPr wrap="square" numCol="1" anchor="t" anchorCtr="0" compatLnSpc="1">
            <a:prstTxWarp prst="textNoShape">
              <a:avLst/>
            </a:prstTxWarp>
          </a:bodyPr>
          <a:lstStyle/>
          <a:p>
            <a:pPr>
              <a:spcBef>
                <a:spcPct val="0"/>
              </a:spcBef>
            </a:pPr>
            <a:r>
              <a:rPr lang="es-MX" smtClean="0"/>
              <a:t>Para reiterar que el sobrepeso y la obesidad en México han aumentado de forma drástica desde la década de 1980 se tienen los resultados de diferentes trabajos realizados durante ese lapso. Por ejemplo, la Encuesta Nacional de Nutrición de 1988 (ENN–88) indica que en ese año las cifras en adultos de ambos sexos era de 16.4% con sobrepeso y 18.7% con obesidad. Para 1993, la Encuesta Nacional de Enfermedades Crónicas (ENEC–93), señala aumento a 33.0% de sobrepeso y a 25.5% de obesidad. La diferencia de resultados en un lapso tan breve entre la ENN–88 y la ENEC–93, seguramente se debe a que ésta última incluye sólo población urbana y a la edad de los encuestados. Esto se puede confirmar por los resultados obtenidos en la Encuesta Nacional en Zonas Urbanas de 1995 (ENUR–95) que obtiene cifras de sobrepeso de 33.8% y de obesidad de 20.6%. Por su parte, en la Encuesta Nacional de Nutrición de 1999 (ENN–99), de nuevo con población tanto urbana como rural, se tiene que el sobrepeso y obesidad alcanzan 30.8% y 21.7% respectivamente a nivel nacional. Finalmente el estudio más reciente, la Encuesta Nacional de Salud del 2000 (ENSA–00), con población urbana y rural, da cifras de 38.0% de sobrepeso y 27.7% de obesidad en población adulta de 20 a 69 años de edad.</a:t>
            </a:r>
          </a:p>
          <a:p>
            <a:pPr>
              <a:spcBef>
                <a:spcPct val="0"/>
              </a:spcBef>
            </a:pPr>
            <a:r>
              <a:rPr lang="es-MX" smtClean="0"/>
              <a:t>Al margen de las peculiaridades de los diferentes estudios es claro que estamos ante un fenómeno real y que el incremento del sobrepeso es del orden de 120% mientras que el de obesidad es de 50%, pero en un lapso de ¡tan sólo 12 años!</a:t>
            </a:r>
          </a:p>
          <a:p>
            <a:pPr>
              <a:spcBef>
                <a:spcPct val="0"/>
              </a:spcBef>
            </a:pPr>
            <a:r>
              <a:rPr lang="es-MX" smtClean="0"/>
              <a:t>Estos resultados y la prevalencia que está alcanzando el problema de exceso de peso es motivo que algunos investigadores consideren a la obesidad como una “epidemia anunciada”.</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0178"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50179"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9963" fontAlgn="base">
              <a:spcBef>
                <a:spcPct val="0"/>
              </a:spcBef>
              <a:spcAft>
                <a:spcPct val="0"/>
              </a:spcAft>
            </a:pPr>
            <a:fld id="{88561B10-B4EE-4AD2-902F-5FE2B4B4AE96}" type="slidenum">
              <a:rPr lang="es-ES">
                <a:solidFill>
                  <a:srgbClr val="000000"/>
                </a:solidFill>
                <a:latin typeface="Tahoma" pitchFamily="34" charset="0"/>
                <a:cs typeface="Arial" charset="0"/>
              </a:rPr>
              <a:pPr defTabSz="969963" fontAlgn="base">
                <a:spcBef>
                  <a:spcPct val="0"/>
                </a:spcBef>
                <a:spcAft>
                  <a:spcPct val="0"/>
                </a:spcAft>
              </a:pPr>
              <a:t>22</a:t>
            </a:fld>
            <a:endParaRPr lang="es-ES">
              <a:solidFill>
                <a:srgbClr val="000000"/>
              </a:solidFill>
              <a:latin typeface="Tahoma" pitchFamily="34"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2226"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52227"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9963" fontAlgn="base">
              <a:spcBef>
                <a:spcPct val="0"/>
              </a:spcBef>
              <a:spcAft>
                <a:spcPct val="0"/>
              </a:spcAft>
            </a:pPr>
            <a:fld id="{F170E3F3-891E-4174-8101-E74FE869C1CF}" type="slidenum">
              <a:rPr lang="es-ES">
                <a:solidFill>
                  <a:srgbClr val="000000"/>
                </a:solidFill>
                <a:latin typeface="Tahoma" pitchFamily="34" charset="0"/>
                <a:cs typeface="Arial" charset="0"/>
              </a:rPr>
              <a:pPr defTabSz="969963" fontAlgn="base">
                <a:spcBef>
                  <a:spcPct val="0"/>
                </a:spcBef>
                <a:spcAft>
                  <a:spcPct val="0"/>
                </a:spcAft>
              </a:pPr>
              <a:t>23</a:t>
            </a:fld>
            <a:endParaRPr lang="es-ES">
              <a:solidFill>
                <a:srgbClr val="000000"/>
              </a:solidFill>
              <a:latin typeface="Tahoma" pitchFamily="34"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4274"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54275"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9963" fontAlgn="base">
              <a:spcBef>
                <a:spcPct val="0"/>
              </a:spcBef>
              <a:spcAft>
                <a:spcPct val="0"/>
              </a:spcAft>
            </a:pPr>
            <a:fld id="{DBAA01F1-D00C-43D0-98A5-63188258D9CE}" type="slidenum">
              <a:rPr lang="es-ES">
                <a:solidFill>
                  <a:srgbClr val="000000"/>
                </a:solidFill>
                <a:latin typeface="Tahoma" pitchFamily="34" charset="0"/>
                <a:cs typeface="Arial" charset="0"/>
              </a:rPr>
              <a:pPr defTabSz="969963" fontAlgn="base">
                <a:spcBef>
                  <a:spcPct val="0"/>
                </a:spcBef>
                <a:spcAft>
                  <a:spcPct val="0"/>
                </a:spcAft>
              </a:pPr>
              <a:t>24</a:t>
            </a:fld>
            <a:endParaRPr lang="es-ES">
              <a:solidFill>
                <a:srgbClr val="000000"/>
              </a:solidFill>
              <a:latin typeface="Tahoma" pitchFamily="34"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1 Marcador de imagen de diapositiva"/>
          <p:cNvSpPr>
            <a:spLocks noGrp="1" noRot="1" noChangeAspect="1"/>
          </p:cNvSpPr>
          <p:nvPr>
            <p:ph type="sldImg"/>
          </p:nvPr>
        </p:nvSpPr>
        <p:spPr bwMode="auto">
          <a:noFill/>
          <a:ln>
            <a:solidFill>
              <a:srgbClr val="000000"/>
            </a:solidFill>
            <a:miter lim="800000"/>
            <a:headEnd/>
            <a:tailEnd/>
          </a:ln>
        </p:spPr>
      </p:sp>
      <p:sp>
        <p:nvSpPr>
          <p:cNvPr id="59394"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NUTRICION PROCESOS CELULARES DE LOS CUALES DEPENDE LA SALUD Y LA VIDA DE TODOS LOS SERES VIVIENTES.</a:t>
            </a:r>
            <a:endParaRPr lang="es-ES" smtClean="0"/>
          </a:p>
        </p:txBody>
      </p:sp>
      <p:sp>
        <p:nvSpPr>
          <p:cNvPr id="59395"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8F257C-42C5-43CA-9EE5-E7145B94E009}" type="slidenum">
              <a:rPr lang="es-ES">
                <a:solidFill>
                  <a:srgbClr val="000000"/>
                </a:solidFill>
                <a:cs typeface="Arial" charset="0"/>
              </a:rPr>
              <a:pPr fontAlgn="base">
                <a:spcBef>
                  <a:spcPct val="0"/>
                </a:spcBef>
                <a:spcAft>
                  <a:spcPct val="0"/>
                </a:spcAft>
              </a:pPr>
              <a:t>28</a:t>
            </a:fld>
            <a:endParaRPr lang="es-ES">
              <a:solidFill>
                <a:srgbClr val="000000"/>
              </a:solidFill>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9634"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69635"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9963" fontAlgn="base">
              <a:spcBef>
                <a:spcPct val="0"/>
              </a:spcBef>
              <a:spcAft>
                <a:spcPct val="0"/>
              </a:spcAft>
            </a:pPr>
            <a:fld id="{E6ECD692-24A3-4A4E-AA1E-2F021AFCC0A4}" type="slidenum">
              <a:rPr lang="es-ES">
                <a:solidFill>
                  <a:srgbClr val="000000"/>
                </a:solidFill>
                <a:latin typeface="Tahoma" pitchFamily="34" charset="0"/>
                <a:cs typeface="Arial" charset="0"/>
              </a:rPr>
              <a:pPr defTabSz="969963" fontAlgn="base">
                <a:spcBef>
                  <a:spcPct val="0"/>
                </a:spcBef>
                <a:spcAft>
                  <a:spcPct val="0"/>
                </a:spcAft>
              </a:pPr>
              <a:t>37</a:t>
            </a:fld>
            <a:endParaRPr lang="es-ES">
              <a:solidFill>
                <a:srgbClr val="000000"/>
              </a:solidFill>
              <a:latin typeface="Tahoma" pitchFamily="34"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lvl1pPr>
              <a:defRPr/>
            </a:lvl1pPr>
          </a:lstStyle>
          <a:p>
            <a:pPr>
              <a:defRPr/>
            </a:pPr>
            <a:fld id="{2D27BBA2-463F-4D40-832C-D2FF1EC6D582}" type="datetimeFigureOut">
              <a:rPr lang="es-MX"/>
              <a:pPr>
                <a:defRPr/>
              </a:pPr>
              <a:t>16/07/2010</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a:p>
        </p:txBody>
      </p:sp>
      <p:sp>
        <p:nvSpPr>
          <p:cNvPr id="6" name="5 Marcador de número de diapositiva"/>
          <p:cNvSpPr>
            <a:spLocks noGrp="1"/>
          </p:cNvSpPr>
          <p:nvPr>
            <p:ph type="sldNum" sz="quarter" idx="12"/>
          </p:nvPr>
        </p:nvSpPr>
        <p:spPr/>
        <p:txBody>
          <a:bodyPr/>
          <a:lstStyle>
            <a:lvl1pPr>
              <a:defRPr/>
            </a:lvl1pPr>
          </a:lstStyle>
          <a:p>
            <a:pPr>
              <a:defRPr/>
            </a:pPr>
            <a:fld id="{52CF9446-C709-4E18-87F6-F036732FE6D2}" type="slidenum">
              <a:rPr lang="es-MX"/>
              <a:pPr>
                <a:defRPr/>
              </a:pPr>
              <a:t>‹#›</a:t>
            </a:fld>
            <a:endParaRPr lang="es-MX"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lvl1pPr>
              <a:defRPr/>
            </a:lvl1pPr>
          </a:lstStyle>
          <a:p>
            <a:pPr>
              <a:defRPr/>
            </a:pPr>
            <a:fld id="{B50796E4-202D-4E02-A02A-31F34368CAED}" type="datetimeFigureOut">
              <a:rPr lang="es-MX"/>
              <a:pPr>
                <a:defRPr/>
              </a:pPr>
              <a:t>16/07/2010</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a:p>
        </p:txBody>
      </p:sp>
      <p:sp>
        <p:nvSpPr>
          <p:cNvPr id="6" name="5 Marcador de número de diapositiva"/>
          <p:cNvSpPr>
            <a:spLocks noGrp="1"/>
          </p:cNvSpPr>
          <p:nvPr>
            <p:ph type="sldNum" sz="quarter" idx="12"/>
          </p:nvPr>
        </p:nvSpPr>
        <p:spPr/>
        <p:txBody>
          <a:bodyPr/>
          <a:lstStyle>
            <a:lvl1pPr>
              <a:defRPr/>
            </a:lvl1pPr>
          </a:lstStyle>
          <a:p>
            <a:pPr>
              <a:defRPr/>
            </a:pPr>
            <a:fld id="{FE8C7225-6FED-4A2D-A504-06CF7BF7D875}" type="slidenum">
              <a:rPr lang="es-MX"/>
              <a:pPr>
                <a:defRPr/>
              </a:pPr>
              <a:t>‹#›</a:t>
            </a:fld>
            <a:endParaRPr lang="es-MX"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lvl1pPr>
              <a:defRPr/>
            </a:lvl1pPr>
          </a:lstStyle>
          <a:p>
            <a:pPr>
              <a:defRPr/>
            </a:pPr>
            <a:fld id="{526ED45C-187A-4B28-926B-E2A3972346B3}" type="datetimeFigureOut">
              <a:rPr lang="es-MX"/>
              <a:pPr>
                <a:defRPr/>
              </a:pPr>
              <a:t>16/07/2010</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a:p>
        </p:txBody>
      </p:sp>
      <p:sp>
        <p:nvSpPr>
          <p:cNvPr id="6" name="5 Marcador de número de diapositiva"/>
          <p:cNvSpPr>
            <a:spLocks noGrp="1"/>
          </p:cNvSpPr>
          <p:nvPr>
            <p:ph type="sldNum" sz="quarter" idx="12"/>
          </p:nvPr>
        </p:nvSpPr>
        <p:spPr/>
        <p:txBody>
          <a:bodyPr/>
          <a:lstStyle>
            <a:lvl1pPr>
              <a:defRPr/>
            </a:lvl1pPr>
          </a:lstStyle>
          <a:p>
            <a:pPr>
              <a:defRPr/>
            </a:pPr>
            <a:fld id="{EB158503-4536-4D45-8C0E-E4375591C13D}" type="slidenum">
              <a:rPr lang="es-MX"/>
              <a:pPr>
                <a:defRPr/>
              </a:pPr>
              <a:t>‹#›</a:t>
            </a:fld>
            <a:endParaRPr lang="es-MX"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515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lvl1pPr>
              <a:defRPr/>
            </a:lvl1pPr>
          </a:lstStyle>
          <a:p>
            <a:pPr>
              <a:defRPr/>
            </a:pPr>
            <a:fld id="{4F7A09B0-C717-4AC4-ABCD-CBD9ED627162}" type="datetimeFigureOut">
              <a:rPr lang="es-MX"/>
              <a:pPr>
                <a:defRPr/>
              </a:pPr>
              <a:t>16/07/2010</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a:p>
        </p:txBody>
      </p:sp>
      <p:sp>
        <p:nvSpPr>
          <p:cNvPr id="6" name="5 Marcador de número de diapositiva"/>
          <p:cNvSpPr>
            <a:spLocks noGrp="1"/>
          </p:cNvSpPr>
          <p:nvPr>
            <p:ph type="sldNum" sz="quarter" idx="12"/>
          </p:nvPr>
        </p:nvSpPr>
        <p:spPr/>
        <p:txBody>
          <a:bodyPr/>
          <a:lstStyle>
            <a:lvl1pPr>
              <a:defRPr/>
            </a:lvl1pPr>
          </a:lstStyle>
          <a:p>
            <a:pPr>
              <a:defRPr/>
            </a:pPr>
            <a:fld id="{D29D109E-534E-44B8-A16B-C68ADD873537}" type="slidenum">
              <a:rPr lang="es-MX"/>
              <a:pPr>
                <a:defRPr/>
              </a:pPr>
              <a:t>‹#›</a:t>
            </a:fld>
            <a:endParaRPr lang="es-MX"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3B43539C-00F5-4A21-8F50-B88298CCE23B}" type="datetimeFigureOut">
              <a:rPr lang="es-MX"/>
              <a:pPr>
                <a:defRPr/>
              </a:pPr>
              <a:t>16/07/2010</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a:p>
        </p:txBody>
      </p:sp>
      <p:sp>
        <p:nvSpPr>
          <p:cNvPr id="6" name="5 Marcador de número de diapositiva"/>
          <p:cNvSpPr>
            <a:spLocks noGrp="1"/>
          </p:cNvSpPr>
          <p:nvPr>
            <p:ph type="sldNum" sz="quarter" idx="12"/>
          </p:nvPr>
        </p:nvSpPr>
        <p:spPr/>
        <p:txBody>
          <a:bodyPr/>
          <a:lstStyle>
            <a:lvl1pPr>
              <a:defRPr/>
            </a:lvl1pPr>
          </a:lstStyle>
          <a:p>
            <a:pPr>
              <a:defRPr/>
            </a:pPr>
            <a:fld id="{33C82E4C-043A-4F91-8563-36886B262C10}" type="slidenum">
              <a:rPr lang="es-MX"/>
              <a:pPr>
                <a:defRPr/>
              </a:pPr>
              <a:t>‹#›</a:t>
            </a:fld>
            <a:endParaRPr lang="es-MX"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3 Marcador de fecha"/>
          <p:cNvSpPr>
            <a:spLocks noGrp="1"/>
          </p:cNvSpPr>
          <p:nvPr>
            <p:ph type="dt" sz="half" idx="10"/>
          </p:nvPr>
        </p:nvSpPr>
        <p:spPr/>
        <p:txBody>
          <a:bodyPr/>
          <a:lstStyle>
            <a:lvl1pPr>
              <a:defRPr/>
            </a:lvl1pPr>
          </a:lstStyle>
          <a:p>
            <a:pPr>
              <a:defRPr/>
            </a:pPr>
            <a:fld id="{A66640B7-951C-467C-818E-D8409583733D}" type="datetimeFigureOut">
              <a:rPr lang="es-MX"/>
              <a:pPr>
                <a:defRPr/>
              </a:pPr>
              <a:t>16/07/2010</a:t>
            </a:fld>
            <a:endParaRPr lang="es-MX" dirty="0"/>
          </a:p>
        </p:txBody>
      </p:sp>
      <p:sp>
        <p:nvSpPr>
          <p:cNvPr id="6" name="4 Marcador de pie de página"/>
          <p:cNvSpPr>
            <a:spLocks noGrp="1"/>
          </p:cNvSpPr>
          <p:nvPr>
            <p:ph type="ftr" sz="quarter" idx="11"/>
          </p:nvPr>
        </p:nvSpPr>
        <p:spPr/>
        <p:txBody>
          <a:bodyPr/>
          <a:lstStyle>
            <a:lvl1pPr>
              <a:defRPr/>
            </a:lvl1pPr>
          </a:lstStyle>
          <a:p>
            <a:pPr>
              <a:defRPr/>
            </a:pPr>
            <a:endParaRPr lang="es-MX"/>
          </a:p>
        </p:txBody>
      </p:sp>
      <p:sp>
        <p:nvSpPr>
          <p:cNvPr id="7" name="5 Marcador de número de diapositiva"/>
          <p:cNvSpPr>
            <a:spLocks noGrp="1"/>
          </p:cNvSpPr>
          <p:nvPr>
            <p:ph type="sldNum" sz="quarter" idx="12"/>
          </p:nvPr>
        </p:nvSpPr>
        <p:spPr/>
        <p:txBody>
          <a:bodyPr/>
          <a:lstStyle>
            <a:lvl1pPr>
              <a:defRPr/>
            </a:lvl1pPr>
          </a:lstStyle>
          <a:p>
            <a:pPr>
              <a:defRPr/>
            </a:pPr>
            <a:fld id="{23F3917D-9EE8-41E2-8EFA-683C9C507F9B}" type="slidenum">
              <a:rPr lang="es-MX"/>
              <a:pPr>
                <a:defRPr/>
              </a:pPr>
              <a:t>‹#›</a:t>
            </a:fld>
            <a:endParaRPr lang="es-MX"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3 Marcador de fecha"/>
          <p:cNvSpPr>
            <a:spLocks noGrp="1"/>
          </p:cNvSpPr>
          <p:nvPr>
            <p:ph type="dt" sz="half" idx="10"/>
          </p:nvPr>
        </p:nvSpPr>
        <p:spPr/>
        <p:txBody>
          <a:bodyPr/>
          <a:lstStyle>
            <a:lvl1pPr>
              <a:defRPr/>
            </a:lvl1pPr>
          </a:lstStyle>
          <a:p>
            <a:pPr>
              <a:defRPr/>
            </a:pPr>
            <a:fld id="{1875C161-D25A-4CA5-A1EC-82666881C0FC}" type="datetimeFigureOut">
              <a:rPr lang="es-MX"/>
              <a:pPr>
                <a:defRPr/>
              </a:pPr>
              <a:t>16/07/2010</a:t>
            </a:fld>
            <a:endParaRPr lang="es-MX" dirty="0"/>
          </a:p>
        </p:txBody>
      </p:sp>
      <p:sp>
        <p:nvSpPr>
          <p:cNvPr id="8" name="4 Marcador de pie de página"/>
          <p:cNvSpPr>
            <a:spLocks noGrp="1"/>
          </p:cNvSpPr>
          <p:nvPr>
            <p:ph type="ftr" sz="quarter" idx="11"/>
          </p:nvPr>
        </p:nvSpPr>
        <p:spPr/>
        <p:txBody>
          <a:bodyPr/>
          <a:lstStyle>
            <a:lvl1pPr>
              <a:defRPr/>
            </a:lvl1pPr>
          </a:lstStyle>
          <a:p>
            <a:pPr>
              <a:defRPr/>
            </a:pPr>
            <a:endParaRPr lang="es-MX"/>
          </a:p>
        </p:txBody>
      </p:sp>
      <p:sp>
        <p:nvSpPr>
          <p:cNvPr id="9" name="5 Marcador de número de diapositiva"/>
          <p:cNvSpPr>
            <a:spLocks noGrp="1"/>
          </p:cNvSpPr>
          <p:nvPr>
            <p:ph type="sldNum" sz="quarter" idx="12"/>
          </p:nvPr>
        </p:nvSpPr>
        <p:spPr/>
        <p:txBody>
          <a:bodyPr/>
          <a:lstStyle>
            <a:lvl1pPr>
              <a:defRPr/>
            </a:lvl1pPr>
          </a:lstStyle>
          <a:p>
            <a:pPr>
              <a:defRPr/>
            </a:pPr>
            <a:fld id="{93D80CEA-45AF-43DF-9631-B5717956D1CA}" type="slidenum">
              <a:rPr lang="es-MX"/>
              <a:pPr>
                <a:defRPr/>
              </a:pPr>
              <a:t>‹#›</a:t>
            </a:fld>
            <a:endParaRPr lang="es-MX"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3 Marcador de fecha"/>
          <p:cNvSpPr>
            <a:spLocks noGrp="1"/>
          </p:cNvSpPr>
          <p:nvPr>
            <p:ph type="dt" sz="half" idx="10"/>
          </p:nvPr>
        </p:nvSpPr>
        <p:spPr/>
        <p:txBody>
          <a:bodyPr/>
          <a:lstStyle>
            <a:lvl1pPr>
              <a:defRPr/>
            </a:lvl1pPr>
          </a:lstStyle>
          <a:p>
            <a:pPr>
              <a:defRPr/>
            </a:pPr>
            <a:fld id="{4FA845E6-8F65-46BC-9E7D-EDB47121001C}" type="datetimeFigureOut">
              <a:rPr lang="es-MX"/>
              <a:pPr>
                <a:defRPr/>
              </a:pPr>
              <a:t>16/07/2010</a:t>
            </a:fld>
            <a:endParaRPr lang="es-MX" dirty="0"/>
          </a:p>
        </p:txBody>
      </p:sp>
      <p:sp>
        <p:nvSpPr>
          <p:cNvPr id="4" name="4 Marcador de pie de página"/>
          <p:cNvSpPr>
            <a:spLocks noGrp="1"/>
          </p:cNvSpPr>
          <p:nvPr>
            <p:ph type="ftr" sz="quarter" idx="11"/>
          </p:nvPr>
        </p:nvSpPr>
        <p:spPr/>
        <p:txBody>
          <a:bodyPr/>
          <a:lstStyle>
            <a:lvl1pPr>
              <a:defRPr/>
            </a:lvl1pPr>
          </a:lstStyle>
          <a:p>
            <a:pPr>
              <a:defRPr/>
            </a:pPr>
            <a:endParaRPr lang="es-MX"/>
          </a:p>
        </p:txBody>
      </p:sp>
      <p:sp>
        <p:nvSpPr>
          <p:cNvPr id="5" name="5 Marcador de número de diapositiva"/>
          <p:cNvSpPr>
            <a:spLocks noGrp="1"/>
          </p:cNvSpPr>
          <p:nvPr>
            <p:ph type="sldNum" sz="quarter" idx="12"/>
          </p:nvPr>
        </p:nvSpPr>
        <p:spPr/>
        <p:txBody>
          <a:bodyPr/>
          <a:lstStyle>
            <a:lvl1pPr>
              <a:defRPr/>
            </a:lvl1pPr>
          </a:lstStyle>
          <a:p>
            <a:pPr>
              <a:defRPr/>
            </a:pPr>
            <a:fld id="{A947A566-BF9D-455B-AF24-6683439961D4}" type="slidenum">
              <a:rPr lang="es-MX"/>
              <a:pPr>
                <a:defRPr/>
              </a:pPr>
              <a:t>‹#›</a:t>
            </a:fld>
            <a:endParaRPr lang="es-MX"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EA21D14E-6810-4CE8-8CBB-641BF3D394BB}" type="datetimeFigureOut">
              <a:rPr lang="es-MX"/>
              <a:pPr>
                <a:defRPr/>
              </a:pPr>
              <a:t>16/07/2010</a:t>
            </a:fld>
            <a:endParaRPr lang="es-MX" dirty="0"/>
          </a:p>
        </p:txBody>
      </p:sp>
      <p:sp>
        <p:nvSpPr>
          <p:cNvPr id="3" name="4 Marcador de pie de página"/>
          <p:cNvSpPr>
            <a:spLocks noGrp="1"/>
          </p:cNvSpPr>
          <p:nvPr>
            <p:ph type="ftr" sz="quarter" idx="11"/>
          </p:nvPr>
        </p:nvSpPr>
        <p:spPr/>
        <p:txBody>
          <a:bodyPr/>
          <a:lstStyle>
            <a:lvl1pPr>
              <a:defRPr/>
            </a:lvl1pPr>
          </a:lstStyle>
          <a:p>
            <a:pPr>
              <a:defRPr/>
            </a:pPr>
            <a:endParaRPr lang="es-MX"/>
          </a:p>
        </p:txBody>
      </p:sp>
      <p:sp>
        <p:nvSpPr>
          <p:cNvPr id="4" name="5 Marcador de número de diapositiva"/>
          <p:cNvSpPr>
            <a:spLocks noGrp="1"/>
          </p:cNvSpPr>
          <p:nvPr>
            <p:ph type="sldNum" sz="quarter" idx="12"/>
          </p:nvPr>
        </p:nvSpPr>
        <p:spPr/>
        <p:txBody>
          <a:bodyPr/>
          <a:lstStyle>
            <a:lvl1pPr>
              <a:defRPr/>
            </a:lvl1pPr>
          </a:lstStyle>
          <a:p>
            <a:pPr>
              <a:defRPr/>
            </a:pPr>
            <a:fld id="{6351D15E-E33F-44CA-B223-7CF16C22BE9D}" type="slidenum">
              <a:rPr lang="es-MX"/>
              <a:pPr>
                <a:defRPr/>
              </a:pPr>
              <a:t>‹#›</a:t>
            </a:fld>
            <a:endParaRPr lang="es-MX"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22AEC12E-527C-4279-B4F0-89A2578FEA01}" type="datetimeFigureOut">
              <a:rPr lang="es-MX"/>
              <a:pPr>
                <a:defRPr/>
              </a:pPr>
              <a:t>16/07/2010</a:t>
            </a:fld>
            <a:endParaRPr lang="es-MX" dirty="0"/>
          </a:p>
        </p:txBody>
      </p:sp>
      <p:sp>
        <p:nvSpPr>
          <p:cNvPr id="6" name="4 Marcador de pie de página"/>
          <p:cNvSpPr>
            <a:spLocks noGrp="1"/>
          </p:cNvSpPr>
          <p:nvPr>
            <p:ph type="ftr" sz="quarter" idx="11"/>
          </p:nvPr>
        </p:nvSpPr>
        <p:spPr/>
        <p:txBody>
          <a:bodyPr/>
          <a:lstStyle>
            <a:lvl1pPr>
              <a:defRPr/>
            </a:lvl1pPr>
          </a:lstStyle>
          <a:p>
            <a:pPr>
              <a:defRPr/>
            </a:pPr>
            <a:endParaRPr lang="es-MX"/>
          </a:p>
        </p:txBody>
      </p:sp>
      <p:sp>
        <p:nvSpPr>
          <p:cNvPr id="7" name="5 Marcador de número de diapositiva"/>
          <p:cNvSpPr>
            <a:spLocks noGrp="1"/>
          </p:cNvSpPr>
          <p:nvPr>
            <p:ph type="sldNum" sz="quarter" idx="12"/>
          </p:nvPr>
        </p:nvSpPr>
        <p:spPr/>
        <p:txBody>
          <a:bodyPr/>
          <a:lstStyle>
            <a:lvl1pPr>
              <a:defRPr/>
            </a:lvl1pPr>
          </a:lstStyle>
          <a:p>
            <a:pPr>
              <a:defRPr/>
            </a:pPr>
            <a:fld id="{DCED6413-5D19-4EE8-9C96-F58106E7D27C}" type="slidenum">
              <a:rPr lang="es-MX"/>
              <a:pPr>
                <a:defRPr/>
              </a:pPr>
              <a:t>‹#›</a:t>
            </a:fld>
            <a:endParaRPr lang="es-MX"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1DA4E099-CDAB-477F-B261-CB77DD5BE8CE}" type="datetimeFigureOut">
              <a:rPr lang="es-MX"/>
              <a:pPr>
                <a:defRPr/>
              </a:pPr>
              <a:t>16/07/2010</a:t>
            </a:fld>
            <a:endParaRPr lang="es-MX" dirty="0"/>
          </a:p>
        </p:txBody>
      </p:sp>
      <p:sp>
        <p:nvSpPr>
          <p:cNvPr id="6" name="4 Marcador de pie de página"/>
          <p:cNvSpPr>
            <a:spLocks noGrp="1"/>
          </p:cNvSpPr>
          <p:nvPr>
            <p:ph type="ftr" sz="quarter" idx="11"/>
          </p:nvPr>
        </p:nvSpPr>
        <p:spPr/>
        <p:txBody>
          <a:bodyPr/>
          <a:lstStyle>
            <a:lvl1pPr>
              <a:defRPr/>
            </a:lvl1pPr>
          </a:lstStyle>
          <a:p>
            <a:pPr>
              <a:defRPr/>
            </a:pPr>
            <a:endParaRPr lang="es-MX"/>
          </a:p>
        </p:txBody>
      </p:sp>
      <p:sp>
        <p:nvSpPr>
          <p:cNvPr id="7" name="5 Marcador de número de diapositiva"/>
          <p:cNvSpPr>
            <a:spLocks noGrp="1"/>
          </p:cNvSpPr>
          <p:nvPr>
            <p:ph type="sldNum" sz="quarter" idx="12"/>
          </p:nvPr>
        </p:nvSpPr>
        <p:spPr/>
        <p:txBody>
          <a:bodyPr/>
          <a:lstStyle>
            <a:lvl1pPr>
              <a:defRPr/>
            </a:lvl1pPr>
          </a:lstStyle>
          <a:p>
            <a:pPr>
              <a:defRPr/>
            </a:pPr>
            <a:fld id="{2227E808-DF69-4459-AA2E-AAA9299905F4}" type="slidenum">
              <a:rPr lang="es-MX"/>
              <a:pPr>
                <a:defRPr/>
              </a:pPr>
              <a:t>‹#›</a:t>
            </a:fld>
            <a:endParaRPr lang="es-MX"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s-MX" smtClean="0"/>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smtClean="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CC926090-FA32-4885-9A88-FDF58920DAE6}" type="datetimeFigureOut">
              <a:rPr lang="es-MX"/>
              <a:pPr>
                <a:defRPr/>
              </a:pPr>
              <a:t>16/07/2010</a:t>
            </a:fld>
            <a:endParaRPr lang="es-MX"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7F63D4C-DA59-428D-9AE2-5567F616DE91}" type="slidenum">
              <a:rPr lang="es-MX"/>
              <a:pPr>
                <a:defRPr/>
              </a:pPr>
              <a:t>‹#›</a:t>
            </a:fld>
            <a:endParaRPr lang="es-MX" dirty="0"/>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 id="2147484092" r:id="rId12"/>
    <p:sldLayoutId id="2147484093" r:id="rId13"/>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hyperlink" Target="http://3.bp.blogspot.com/_qXPVuUX5Tdw/S02hoboK14I/AAAAAAAAA8E/KxZ9cVeNuJ8/s1600-h/Dieta+mas+saludable.jpg" TargetMode="External"/><Relationship Id="rId7" Type="http://schemas.openxmlformats.org/officeDocument/2006/relationships/image" Target="../media/image14.gif"/><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gif"/><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1.bp.blogspot.com/_qXPVuUX5Tdw/S0W5R0T6WjI/AAAAAAAAA6s/KuMrQm721LI/s1600-h/cataratas_edad.jpg" TargetMode="Externa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google.com.mx/imgres?imgurl=http://www.revistasaludocular.org/septiembre_2006/images/index_11_3.jpg&amp;imgrefurl=http://www.revistasaludocular.org/septiembre_2006/journal/01_11.html&amp;usg=__6MngV1ODtCXCKWynOyk3M7ZKSX8=&amp;h=854&amp;w=1317&amp;sz=57&amp;hl=es&amp;start=3&amp;itbs=1&amp;tbnid=XD8scdoLnaI25M:&amp;tbnh=97&amp;tbnw=150&amp;prev=/images?q=catarata&amp;hl=es&amp;tbs=isch:1" TargetMode="External"/><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es.wikipedia.org/wiki/Archivo:Foods.jpg"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images.google.com.mx/imgres?imgurl=http://img6.travelblog.org/Photos/13215/371029/f/3433448-JUAYUA-GASTRONOMIA-FERIA-0.jpg&amp;imgrefurl=http://www.travelblog.org/Photos/3433448.html&amp;usg=__1YO-ImHPr8nIc2bcWiD_81IYCvc=&amp;h=600&amp;w=450&amp;sz=53&amp;hl=es&amp;start=111&amp;tbnid=8iCDbPfxjRIKrM:&amp;tbnh=135&amp;tbnw=101&amp;prev=/images?q=gastronomia&amp;gbv=2&amp;ndsp=18&amp;hl=es&amp;safe=active&amp;sa=N&amp;start=108" TargetMode="External"/><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images.google.com.mx/imgres?imgurl=http://www.lomejor.com/19/3/80/45/85/Gastronomia04.jpg&amp;imgrefurl=http://www.lomejor.com/webmaker/portal/wmlink_2185&amp;usg=__wZQ8_y3fVk8-siVDkr3ITgNgqck=&amp;h=255&amp;w=300&amp;sz=64&amp;hl=es&amp;start=174&amp;tbnid=migpNklCTUC2HM:&amp;tbnh=99&amp;tbnw=116&amp;prev=/images?q=gastronomia&amp;gbv=2&amp;ndsp=18&amp;hl=es&amp;safe=active&amp;sa=N&amp;start=162" TargetMode="External"/><Relationship Id="rId13"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4.jpeg"/><Relationship Id="rId12" Type="http://schemas.openxmlformats.org/officeDocument/2006/relationships/hyperlink" Target="http://images.google.com.mx/imgres?imgurl=http://www.casaruralabuelabenita.es/files/gastronomia-uvas.jpg&amp;imgrefurl=http://www.casaruralabuelabenita.es/gastronomia.html&amp;usg=__93pX58p6FZgkydTeI1r86ukqQ0o=&amp;h=299&amp;w=450&amp;sz=142&amp;hl=es&amp;start=107&amp;tbnid=wB00G4v1hTH7wM:&amp;tbnh=84&amp;tbnw=127&amp;prev=/images?q=gastronomia&amp;gbv=2&amp;ndsp=18&amp;hl=es&amp;safe=active&amp;sa=N&amp;start=90" TargetMode="External"/><Relationship Id="rId17" Type="http://schemas.openxmlformats.org/officeDocument/2006/relationships/image" Target="../media/image39.jpeg"/><Relationship Id="rId2" Type="http://schemas.openxmlformats.org/officeDocument/2006/relationships/hyperlink" Target="http://images.google.com.mx/imgres?imgurl=http://www.canpereni.com/img/img_gastronomia%20forquilles.jpg&amp;imgrefurl=http://www.canpereni.com/esp/gastronomia.html&amp;usg=__FKN7RKHj6V4aFquroPhGs7430ok=&amp;h=308&amp;w=503&amp;sz=24&amp;hl=es&amp;start=3&amp;tbnid=si_d8IA8e3OVkM:&amp;tbnh=80&amp;tbnw=130&amp;prev=/images?q=gastronomia&amp;gbv=2&amp;hl=es&amp;safe=active&amp;sa=G" TargetMode="External"/><Relationship Id="rId16" Type="http://schemas.openxmlformats.org/officeDocument/2006/relationships/hyperlink" Target="http://images.google.com.mx/imgres?imgurl=http://www.munipalca.gob.pe/portal/images/stories/fotosparapagina/gastronomia.jpg&amp;imgrefurl=http://www.munipalca.gob.pe/portal/index.php?option=com_content&amp;view=article&amp;id=70&amp;Itemid=23&amp;usg=__Z919D_J36o5hPvEySrzZCbajG1c=&amp;h=569&amp;w=480&amp;sz=103&amp;hl=es&amp;start=252&amp;tbnid=jy9K5UnATijDIM:&amp;tbnh=134&amp;tbnw=113&amp;prev=/images?q=gastronomia&amp;gbv=2&amp;ndsp=18&amp;hl=es&amp;safe=active&amp;sa=N&amp;start=234" TargetMode="External"/><Relationship Id="rId1" Type="http://schemas.openxmlformats.org/officeDocument/2006/relationships/slideLayout" Target="../slideLayouts/slideLayout2.xml"/><Relationship Id="rId6" Type="http://schemas.openxmlformats.org/officeDocument/2006/relationships/hyperlink" Target="http://images.google.com.mx/imgres?imgurl=http://www.zamora.es/lang/turismoenzamora/img/fondos/fondo_gastronomia.jpg&amp;imgrefurl=http://www.zamora.es/lang/turismoenzamora/turismogastronomico.shtml?idseccion=9633&amp;usg=__TWjPrL3NtEtm-kjpRxYCwt-DXpI=&amp;h=487&amp;w=384&amp;sz=52&amp;hl=es&amp;start=121&amp;tbnid=Sy_VRpji6G7v5M:&amp;tbnh=129&amp;tbnw=102&amp;prev=/images?q=gastronomia&amp;gbv=2&amp;ndsp=18&amp;hl=es&amp;safe=active&amp;sa=N&amp;start=108" TargetMode="External"/><Relationship Id="rId11" Type="http://schemas.openxmlformats.org/officeDocument/2006/relationships/image" Target="../media/image36.jpeg"/><Relationship Id="rId5" Type="http://schemas.openxmlformats.org/officeDocument/2006/relationships/image" Target="../media/image33.jpeg"/><Relationship Id="rId15" Type="http://schemas.openxmlformats.org/officeDocument/2006/relationships/image" Target="../media/image38.jpeg"/><Relationship Id="rId10" Type="http://schemas.openxmlformats.org/officeDocument/2006/relationships/hyperlink" Target="http://images.google.com.mx/imgres?imgurl=http://www.responsiblehotels.travel/img/gastronomia.jpg&amp;imgrefurl=http://www.responsiblehotels.travel/turismo-responsable/retorno/gastronomia.htm&amp;usg=__tA2Awj1gTqcZil2bZxAzNSOiO3Q=&amp;h=300&amp;w=760&amp;sz=32&amp;hl=es&amp;start=173&amp;tbnid=O323i-WWpV3NPM:&amp;tbnh=56&amp;tbnw=142&amp;prev=/images?q=gastronomia&amp;gbv=2&amp;ndsp=18&amp;hl=es&amp;safe=active&amp;sa=N&amp;start=162" TargetMode="External"/><Relationship Id="rId4" Type="http://schemas.openxmlformats.org/officeDocument/2006/relationships/hyperlink" Target="http://images.google.com.mx/imgres?imgurl=http://www.fuenso.com/hotels/6/gastronomia.jpg&amp;imgrefurl=http://www.fuenso.com/?seccio=hospes_gastronomia&amp;establiment=6&amp;desti=6&amp;usg=__bZknsIjR5Mzn-oxh6OnHrgMI0yw=&amp;h=327&amp;w=327&amp;sz=83&amp;hl=es&amp;start=18&amp;tbnid=t-OG2xa6vUWbxM:&amp;tbnh=118&amp;tbnw=118&amp;prev=/images?q=gastronomia&amp;gbv=2&amp;hl=es&amp;safe=active&amp;sa=G" TargetMode="External"/><Relationship Id="rId9" Type="http://schemas.openxmlformats.org/officeDocument/2006/relationships/image" Target="../media/image35.jpeg"/><Relationship Id="rId14" Type="http://schemas.openxmlformats.org/officeDocument/2006/relationships/hyperlink" Target="http://images.google.com.mx/imgres?imgurl=http://www.fontecruz.com/repositorio/imagenes/4cuadros/detalle-gastronomia-toledo.jpg&amp;imgrefurl=http://www.fontecruz.com/sevilla/gastronomia/&amp;usg=__tpTfpYUybNuZjUWJF3uRcn8NsAs=&amp;h=500&amp;w=400&amp;sz=64&amp;hl=es&amp;start=144&amp;tbnid=HJLJDFxISmPCtM:&amp;tbnh=130&amp;tbnw=104&amp;prev=/images?q=gastronomia&amp;gbv=2&amp;ndsp=18&amp;hl=es&amp;safe=active&amp;sa=N&amp;start=126"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2.bp.blogspot.com/_kWcqAClDkXQ/SUvuPtUy4FI/AAAAAAAAAEY/n9fCrabBY9w/s1600-h/Plan+de+alimentaci%C3%B3n+de+1200+calor%C3%ADas.jpg"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images.google.com.mx/imgres?imgurl=http://alfanatural.com.mx/alfanaturalblog/wp-content/uploads/2009/07/medico-nutricionista.jpg&amp;imgrefurl=http://alfanatural.com.mx/alfanaturalblog/?p=63&amp;usg=__EtzlgHerGpe8_0KkjcROYqRLepY=&amp;h=373&amp;w=250&amp;sz=72&amp;hl=es&amp;start=5&amp;tbnid=grIg-lApQAmzaM:&amp;tbnh=122&amp;tbnw=82&amp;prev=/images?q=nutricionista&amp;gbv=2&amp;hl=es&amp;safe=active" TargetMode="External"/><Relationship Id="rId13"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4.jpeg"/><Relationship Id="rId12" Type="http://schemas.openxmlformats.org/officeDocument/2006/relationships/hyperlink" Target="http://images.google.com.mx/imgres?imgurl=http://www.educa.madrid.org/web/ies.garciamorato.madrid/webs_alumnos1B/Laura/IMAGENES/Frutas.jpg&amp;imgrefurl=http://www.pedalea.cl/index.php?option=com_content&amp;view=category&amp;layout=blog&amp;id=18&amp;Itemid=95&amp;usg=__HTYL09xSAINRrqo2LVpM21JJAgM=&amp;h=486&amp;w=734&amp;sz=76&amp;hl=es&amp;start=38&amp;tbnid=KQ6Luy3Zp0cpKM:&amp;tbnh=93&amp;tbnw=141&amp;prev=/images?q=nutricionista&amp;gbv=2&amp;ndsp=18&amp;hl=es&amp;safe=active&amp;sa=N&amp;start=36" TargetMode="External"/><Relationship Id="rId2" Type="http://schemas.openxmlformats.org/officeDocument/2006/relationships/hyperlink" Target="http://images.google.com.mx/imgres?imgurl=http://tanialbgi21.files.wordpress.com/2009/06/alimentos.jpg&amp;imgrefurl=http://tanialbgi21.wordpress.com/2009/06/&amp;usg=__JS7JtCaM_-SPwK1jJzKH_8Ez3Sw=&amp;h=358&amp;w=450&amp;sz=58&amp;hl=es&amp;start=38&amp;um=1&amp;tbnid=LCjAG0hujLwp4M:&amp;tbnh=101&amp;tbnw=127&amp;prev=/images?q=orientacion+alimentaria&amp;tbnid=YcWELvd8i8iYXM:&amp;gbv=2&amp;ndsp=18&amp;hl=es&amp;safe=active&amp;sa=N&amp;start=36&amp;tbnh=0&amp;tbnw=0&amp;um=1" TargetMode="External"/><Relationship Id="rId1" Type="http://schemas.openxmlformats.org/officeDocument/2006/relationships/slideLayout" Target="../slideLayouts/slideLayout2.xml"/><Relationship Id="rId6" Type="http://schemas.openxmlformats.org/officeDocument/2006/relationships/hyperlink" Target="http://images.google.com.mx/imgres?imgurl=http://www.centranutricion.cl/imagenes-nutricion-dietas/nutricionista.jpg&amp;imgrefurl=http://www.centranutricion.cl/&amp;usg=__8XNIdcF4aDJfEMInTOiWS5trw0U=&amp;h=365&amp;w=385&amp;sz=36&amp;hl=es&amp;start=2&amp;tbnid=2WGan9hbCsWQYM:&amp;tbnh=117&amp;tbnw=123&amp;prev=/images?q=nutricionista&amp;gbv=2&amp;hl=es&amp;safe=active" TargetMode="External"/><Relationship Id="rId11" Type="http://schemas.openxmlformats.org/officeDocument/2006/relationships/image" Target="../media/image46.jpeg"/><Relationship Id="rId5" Type="http://schemas.openxmlformats.org/officeDocument/2006/relationships/image" Target="../media/image43.jpeg"/><Relationship Id="rId15" Type="http://schemas.openxmlformats.org/officeDocument/2006/relationships/image" Target="../media/image48.jpeg"/><Relationship Id="rId10" Type="http://schemas.openxmlformats.org/officeDocument/2006/relationships/hyperlink" Target="http://images.google.com.mx/imgres?imgurl=http://www.dietas-ejercicios.com/image-files/nutricionista.jpg&amp;imgrefurl=http://www.dietas-ejercicios.com/dietista.html&amp;usg=__Dgy6qrDgyBMXCZCLA2dMDKvBJ7w=&amp;h=216&amp;w=180&amp;sz=9&amp;hl=es&amp;start=40&amp;tbnid=2O-ZY4FwnfNcDM:&amp;tbnh=107&amp;tbnw=89&amp;prev=/images?q=nutricionista&amp;gbv=2&amp;ndsp=18&amp;hl=es&amp;safe=active&amp;sa=N&amp;start=36" TargetMode="External"/><Relationship Id="rId4" Type="http://schemas.openxmlformats.org/officeDocument/2006/relationships/hyperlink" Target="http://images.google.com.mx/imgres?imgurl=http://calvaryecuador.files.wordpress.com/2009/10/unsion_medicos.jpg&amp;imgrefurl=http://calvaryecuador.wordpress.com/&amp;usg=__wXWW_yV9dmekuu39Qoq_1AaiEII=&amp;h=461&amp;w=615&amp;sz=79&amp;hl=es&amp;start=105&amp;tbnid=BAZy7SpHZZ44MM:&amp;tbnh=102&amp;tbnw=136&amp;prev=/images?q=medicos+animados&amp;gbv=2&amp;ndsp=18&amp;hl=es&amp;safe=active&amp;sa=N&amp;start=90" TargetMode="External"/><Relationship Id="rId9" Type="http://schemas.openxmlformats.org/officeDocument/2006/relationships/image" Target="../media/image45.jpeg"/><Relationship Id="rId14" Type="http://schemas.openxmlformats.org/officeDocument/2006/relationships/hyperlink" Target="http://images.google.com.mx/imgres?imgurl=http://www.inocus.es/fitxers/imatges/novetats//149.jpg&amp;imgrefurl=http://www.inocus.es/novetat.php?id=122&amp;usg=__7mhhU3ANQ85cQrt3eQaljDcOnEQ=&amp;h=512&amp;w=497&amp;sz=17&amp;hl=es&amp;start=58&amp;tbnid=JTYFJi73TOBDBM:&amp;tbnh=131&amp;tbnw=127&amp;prev=/images?q=nutricionista&amp;gbv=2&amp;ndsp=18&amp;hl=es&amp;safe=active&amp;sa=N&amp;start=54"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es.wikipedia.org/wiki/Ojo_humano" TargetMode="External"/><Relationship Id="rId2" Type="http://schemas.openxmlformats.org/officeDocument/2006/relationships/hyperlink" Target="http://es.wikipedia.org/wiki/C%C3%B3rnea"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2 Marcador de contenido"/>
          <p:cNvSpPr>
            <a:spLocks noGrp="1"/>
          </p:cNvSpPr>
          <p:nvPr>
            <p:ph idx="1"/>
          </p:nvPr>
        </p:nvSpPr>
        <p:spPr>
          <a:xfrm>
            <a:off x="457200" y="1143000"/>
            <a:ext cx="8229600" cy="4983163"/>
          </a:xfrm>
        </p:spPr>
        <p:txBody>
          <a:bodyPr/>
          <a:lstStyle/>
          <a:p>
            <a:pPr algn="ctr">
              <a:buFont typeface="Arial" charset="0"/>
              <a:buNone/>
            </a:pPr>
            <a:r>
              <a:rPr lang="es-MX" smtClean="0"/>
              <a:t>   El hombre cauto, prevenido,</a:t>
            </a:r>
          </a:p>
          <a:p>
            <a:pPr algn="ctr">
              <a:buFont typeface="Arial" charset="0"/>
              <a:buNone/>
            </a:pPr>
            <a:r>
              <a:rPr lang="es-MX" smtClean="0"/>
              <a:t> jamás deplora el mal presente</a:t>
            </a:r>
          </a:p>
          <a:p>
            <a:pPr algn="ctr">
              <a:buFont typeface="Arial" charset="0"/>
              <a:buNone/>
            </a:pPr>
            <a:r>
              <a:rPr lang="es-MX" smtClean="0"/>
              <a:t>Emplea el presente en </a:t>
            </a:r>
            <a:r>
              <a:rPr lang="es-MX" i="1" smtClean="0"/>
              <a:t>prevenir</a:t>
            </a:r>
          </a:p>
          <a:p>
            <a:pPr algn="ctr">
              <a:buFont typeface="Arial" charset="0"/>
              <a:buNone/>
            </a:pPr>
            <a:r>
              <a:rPr lang="es-MX" i="1" smtClean="0"/>
              <a:t> </a:t>
            </a:r>
            <a:r>
              <a:rPr lang="es-MX" smtClean="0"/>
              <a:t>las aflicciones futuras</a:t>
            </a:r>
          </a:p>
          <a:p>
            <a:pPr algn="ctr">
              <a:buFont typeface="Arial" charset="0"/>
              <a:buNone/>
            </a:pPr>
            <a:endParaRPr lang="es-MX" smtClean="0"/>
          </a:p>
          <a:p>
            <a:pPr algn="ctr">
              <a:buFont typeface="Arial" charset="0"/>
              <a:buNone/>
            </a:pPr>
            <a:endParaRPr lang="es-MX" smtClean="0"/>
          </a:p>
          <a:p>
            <a:pPr algn="r">
              <a:buFont typeface="Arial" charset="0"/>
              <a:buNone/>
            </a:pPr>
            <a:r>
              <a:rPr lang="es-MX" sz="2400" i="1" smtClean="0"/>
              <a:t>William Shakespeare</a:t>
            </a:r>
          </a:p>
        </p:txBody>
      </p:sp>
      <p:pic>
        <p:nvPicPr>
          <p:cNvPr id="16386" name="Picture 2" descr="C:\Users\Dra. León\AppData\Local\Microsoft\Windows\Temporary Internet Files\Content.IE5\92NCTNB2\MC900090603[1].wmf"/>
          <p:cNvPicPr>
            <a:picLocks noChangeAspect="1" noChangeArrowheads="1"/>
          </p:cNvPicPr>
          <p:nvPr/>
        </p:nvPicPr>
        <p:blipFill>
          <a:blip r:embed="rId2"/>
          <a:srcRect/>
          <a:stretch>
            <a:fillRect/>
          </a:stretch>
        </p:blipFill>
        <p:spPr bwMode="auto">
          <a:xfrm>
            <a:off x="928688" y="3714750"/>
            <a:ext cx="2187575" cy="2833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a:bodyPr>
          <a:lstStyle/>
          <a:p>
            <a:pPr fontAlgn="auto">
              <a:spcAft>
                <a:spcPts val="0"/>
              </a:spcAft>
              <a:defRPr/>
            </a:pPr>
            <a:r>
              <a:rPr lang="es-MX" dirty="0" smtClean="0"/>
              <a:t>Dra. gregoria natividad lagunas jaimes</a:t>
            </a:r>
            <a:endParaRPr lang="es-MX" dirty="0"/>
          </a:p>
        </p:txBody>
      </p:sp>
      <p:sp>
        <p:nvSpPr>
          <p:cNvPr id="3" name="2 Marcador de texto"/>
          <p:cNvSpPr>
            <a:spLocks noGrp="1"/>
          </p:cNvSpPr>
          <p:nvPr>
            <p:ph type="body" idx="1"/>
          </p:nvPr>
        </p:nvSpPr>
        <p:spPr>
          <a:xfrm>
            <a:off x="642938" y="2857500"/>
            <a:ext cx="7772400" cy="1500188"/>
          </a:xfrm>
        </p:spPr>
        <p:txBody>
          <a:bodyPr rtlCol="0">
            <a:normAutofit fontScale="92500" lnSpcReduction="20000"/>
          </a:bodyPr>
          <a:lstStyle/>
          <a:p>
            <a:pPr fontAlgn="auto">
              <a:spcAft>
                <a:spcPts val="0"/>
              </a:spcAft>
              <a:buFont typeface="Arial" pitchFamily="34" charset="0"/>
              <a:buNone/>
              <a:defRPr/>
            </a:pPr>
            <a:r>
              <a:rPr lang="es-MX" dirty="0" smtClean="0"/>
              <a:t>Medico nutrióloga</a:t>
            </a:r>
          </a:p>
          <a:p>
            <a:pPr fontAlgn="auto">
              <a:spcAft>
                <a:spcPts val="0"/>
              </a:spcAft>
              <a:buFont typeface="Arial" pitchFamily="34" charset="0"/>
              <a:buNone/>
              <a:defRPr/>
            </a:pPr>
            <a:r>
              <a:rPr lang="es-MX" dirty="0" smtClean="0"/>
              <a:t>Coordinadora estatal de nutrición de enfermedades crónicas degenerativas de la secretaria de salud en Chilpancingo Guerrero.</a:t>
            </a:r>
          </a:p>
          <a:p>
            <a:pPr fontAlgn="auto">
              <a:spcAft>
                <a:spcPts val="0"/>
              </a:spcAft>
              <a:buFont typeface="Arial" pitchFamily="34" charset="0"/>
              <a:buNone/>
              <a:defRPr/>
            </a:pPr>
            <a:r>
              <a:rPr lang="es-MX" dirty="0" smtClean="0"/>
              <a:t>Y Jefa de departamento de Nutrición del Hospital </a:t>
            </a:r>
          </a:p>
          <a:p>
            <a:pPr fontAlgn="auto">
              <a:spcAft>
                <a:spcPts val="0"/>
              </a:spcAft>
              <a:buFont typeface="Arial" pitchFamily="34" charset="0"/>
              <a:buNone/>
              <a:defRPr/>
            </a:pPr>
            <a:r>
              <a:rPr lang="es-MX" dirty="0" smtClean="0"/>
              <a:t>del ISSSTE de Acapulco, Gro.</a:t>
            </a:r>
            <a:endParaRPr lang="es-MX"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3 Título"/>
          <p:cNvSpPr>
            <a:spLocks noGrp="1"/>
          </p:cNvSpPr>
          <p:nvPr>
            <p:ph type="title"/>
          </p:nvPr>
        </p:nvSpPr>
        <p:spPr>
          <a:xfrm>
            <a:off x="468313" y="260350"/>
            <a:ext cx="8229600" cy="1143000"/>
          </a:xfrm>
        </p:spPr>
        <p:txBody>
          <a:bodyPr/>
          <a:lstStyle/>
          <a:p>
            <a:r>
              <a:rPr lang="es-MX" sz="2800" b="1" smtClean="0">
                <a:ea typeface="Calibri" pitchFamily="34" charset="0"/>
                <a:cs typeface="Calibri" pitchFamily="34" charset="0"/>
              </a:rPr>
              <a:t> NUTRICION COMO PREVENCION DE ENFERMEDADES CRONICO DEGENERATIVAS NO TRASMISIBLES</a:t>
            </a:r>
          </a:p>
        </p:txBody>
      </p:sp>
      <p:sp>
        <p:nvSpPr>
          <p:cNvPr id="5" name="4 Marcador de contenido"/>
          <p:cNvSpPr>
            <a:spLocks noGrp="1"/>
          </p:cNvSpPr>
          <p:nvPr>
            <p:ph idx="1"/>
          </p:nvPr>
        </p:nvSpPr>
        <p:spPr/>
        <p:txBody>
          <a:bodyPr rtlCol="0">
            <a:normAutofit fontScale="85000" lnSpcReduction="10000"/>
            <a:scene3d>
              <a:camera prst="orthographicFront"/>
              <a:lightRig rig="glow" dir="tl">
                <a:rot lat="0" lon="0" rev="5400000"/>
              </a:lightRig>
            </a:scene3d>
            <a:sp3d contourW="12700">
              <a:bevelT w="25400" h="25400"/>
              <a:contourClr>
                <a:schemeClr val="accent6">
                  <a:shade val="73000"/>
                </a:schemeClr>
              </a:contourClr>
            </a:sp3d>
          </a:bodyPr>
          <a:lstStyle/>
          <a:p>
            <a:pPr fontAlgn="auto">
              <a:spcAft>
                <a:spcPts val="0"/>
              </a:spcAft>
              <a:buFont typeface="Arial" pitchFamily="34" charset="0"/>
              <a:buChar char="•"/>
              <a:defRPr/>
            </a:pPr>
            <a:endParaRPr lang="es-MX"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fontAlgn="auto">
              <a:spcAft>
                <a:spcPts val="0"/>
              </a:spcAft>
              <a:buFont typeface="Arial" pitchFamily="34" charset="0"/>
              <a:buChar char="•"/>
              <a:defRPr/>
            </a:pPr>
            <a:endParaRPr lang="es-MX"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fontAlgn="auto">
              <a:spcAft>
                <a:spcPts val="0"/>
              </a:spcAft>
              <a:buFont typeface="Arial" pitchFamily="34" charset="0"/>
              <a:buChar char="•"/>
              <a:defRPr/>
            </a:pPr>
            <a:endParaRPr lang="es-MX"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fontAlgn="auto">
              <a:spcAft>
                <a:spcPts val="0"/>
              </a:spcAft>
              <a:buFont typeface="Arial" pitchFamily="34" charset="0"/>
              <a:buChar char="•"/>
              <a:defRPr/>
            </a:pPr>
            <a:endParaRPr lang="es-MX"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fontAlgn="auto">
              <a:spcAft>
                <a:spcPts val="0"/>
              </a:spcAft>
              <a:buFont typeface="Arial" pitchFamily="34" charset="0"/>
              <a:buChar char="•"/>
              <a:defRPr/>
            </a:pPr>
            <a:endParaRPr lang="es-MX"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fontAlgn="auto">
              <a:spcAft>
                <a:spcPts val="0"/>
              </a:spcAft>
              <a:buFont typeface="Arial" pitchFamily="34" charset="0"/>
              <a:buChar char="•"/>
              <a:defRPr/>
            </a:pPr>
            <a:endParaRPr lang="es-MX"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fontAlgn="auto">
              <a:spcAft>
                <a:spcPts val="0"/>
              </a:spcAft>
              <a:buFont typeface="Arial" pitchFamily="34" charset="0"/>
              <a:buChar char="•"/>
              <a:defRPr/>
            </a:pPr>
            <a:endParaRPr lang="es-MX"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marL="0" indent="0" algn="ctr" fontAlgn="auto">
              <a:spcAft>
                <a:spcPts val="0"/>
              </a:spcAft>
              <a:buFont typeface="Arial" pitchFamily="34" charset="0"/>
              <a:buNone/>
              <a:defRPr/>
            </a:pPr>
            <a:r>
              <a:rPr lang="es-MX" sz="2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rial Black" pitchFamily="34" charset="0"/>
                <a:cs typeface="Arabic Typesetting" pitchFamily="66" charset="-78"/>
              </a:rPr>
              <a:t>DRA. G. NATIVIDAD LAGUNAS JAIMES</a:t>
            </a:r>
          </a:p>
          <a:p>
            <a:pPr marL="0" indent="0" algn="ctr" fontAlgn="auto">
              <a:spcAft>
                <a:spcPts val="0"/>
              </a:spcAft>
              <a:buFont typeface="Arial" pitchFamily="34" charset="0"/>
              <a:buNone/>
              <a:defRPr/>
            </a:pPr>
            <a:r>
              <a:rPr lang="es-MX" sz="2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rial Black" pitchFamily="34" charset="0"/>
                <a:cs typeface="Arabic Typesetting" pitchFamily="66" charset="-78"/>
              </a:rPr>
              <a:t>MEDICO NUTRIOLOGA</a:t>
            </a:r>
          </a:p>
          <a:p>
            <a:pPr marL="0" indent="0" algn="ctr" fontAlgn="auto">
              <a:spcAft>
                <a:spcPts val="0"/>
              </a:spcAft>
              <a:buFont typeface="Arial" pitchFamily="34" charset="0"/>
              <a:buNone/>
              <a:defRPr/>
            </a:pPr>
            <a:r>
              <a:rPr lang="es-MX" sz="2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rial Black" pitchFamily="34" charset="0"/>
                <a:cs typeface="Arabic Typesetting" pitchFamily="66" charset="-78"/>
              </a:rPr>
              <a:t>JULIO 17, 2010.</a:t>
            </a:r>
          </a:p>
          <a:p>
            <a:pPr marL="0" indent="0" algn="ctr" fontAlgn="auto">
              <a:spcAft>
                <a:spcPts val="0"/>
              </a:spcAft>
              <a:buFont typeface="Arial" pitchFamily="34" charset="0"/>
              <a:buNone/>
              <a:defRPr/>
            </a:pPr>
            <a:r>
              <a:rPr lang="es-MX" sz="2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rial Black" pitchFamily="34" charset="0"/>
                <a:cs typeface="Arabic Typesetting" pitchFamily="66" charset="-78"/>
              </a:rPr>
              <a:t>ACAPULCO, GRO.</a:t>
            </a:r>
            <a:endParaRPr lang="es-MX" sz="2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rial Black" pitchFamily="34" charset="0"/>
              <a:cs typeface="Arabic Typesetting" pitchFamily="66" charset="-78"/>
            </a:endParaRPr>
          </a:p>
        </p:txBody>
      </p:sp>
      <p:pic>
        <p:nvPicPr>
          <p:cNvPr id="27651" name="Imagen 2" descr="family"/>
          <p:cNvPicPr>
            <a:picLocks noChangeAspect="1" noChangeArrowheads="1"/>
          </p:cNvPicPr>
          <p:nvPr/>
        </p:nvPicPr>
        <p:blipFill>
          <a:blip r:embed="rId2"/>
          <a:srcRect/>
          <a:stretch>
            <a:fillRect/>
          </a:stretch>
        </p:blipFill>
        <p:spPr bwMode="auto">
          <a:xfrm>
            <a:off x="36513" y="25484138"/>
            <a:ext cx="2381250" cy="1571625"/>
          </a:xfrm>
          <a:prstGeom prst="rect">
            <a:avLst/>
          </a:prstGeom>
          <a:noFill/>
          <a:ln w="9525">
            <a:noFill/>
            <a:miter lim="800000"/>
            <a:headEnd/>
            <a:tailEnd/>
          </a:ln>
        </p:spPr>
      </p:pic>
      <p:pic>
        <p:nvPicPr>
          <p:cNvPr id="27652" name="Imagen 6" descr="http://3.bp.blogspot.com/_qXPVuUX5Tdw/S02hoboK14I/AAAAAAAAA8E/KxZ9cVeNuJ8/s320/Dieta+mas+saludable.jpg">
            <a:hlinkClick r:id="rId3"/>
          </p:cNvPr>
          <p:cNvPicPr>
            <a:picLocks noChangeAspect="1" noChangeArrowheads="1"/>
          </p:cNvPicPr>
          <p:nvPr/>
        </p:nvPicPr>
        <p:blipFill>
          <a:blip r:embed="rId4"/>
          <a:srcRect/>
          <a:stretch>
            <a:fillRect/>
          </a:stretch>
        </p:blipFill>
        <p:spPr bwMode="auto">
          <a:xfrm>
            <a:off x="539750" y="1844675"/>
            <a:ext cx="2400300" cy="2295525"/>
          </a:xfrm>
          <a:prstGeom prst="rect">
            <a:avLst/>
          </a:prstGeom>
          <a:noFill/>
          <a:ln w="9525">
            <a:noFill/>
            <a:miter lim="800000"/>
            <a:headEnd/>
            <a:tailEnd/>
          </a:ln>
        </p:spPr>
      </p:pic>
      <p:pic>
        <p:nvPicPr>
          <p:cNvPr id="27653" name="Imagen 10" descr="http://www.nutridieta.com/wp-content/uploads/2009/05/ojo-300x235.gif"/>
          <p:cNvPicPr>
            <a:picLocks noChangeAspect="1" noChangeArrowheads="1"/>
          </p:cNvPicPr>
          <p:nvPr/>
        </p:nvPicPr>
        <p:blipFill>
          <a:blip r:embed="rId5"/>
          <a:srcRect/>
          <a:stretch>
            <a:fillRect/>
          </a:stretch>
        </p:blipFill>
        <p:spPr bwMode="auto">
          <a:xfrm>
            <a:off x="3095625" y="1989138"/>
            <a:ext cx="2952750" cy="2670175"/>
          </a:xfrm>
          <a:prstGeom prst="rect">
            <a:avLst/>
          </a:prstGeom>
          <a:noFill/>
          <a:ln w="9525">
            <a:noFill/>
            <a:miter lim="800000"/>
            <a:headEnd/>
            <a:tailEnd/>
          </a:ln>
        </p:spPr>
      </p:pic>
      <p:pic>
        <p:nvPicPr>
          <p:cNvPr id="27654" name="Imagen 14" descr="nene caramelos Consejos para combatir la obesidad infantil"/>
          <p:cNvPicPr>
            <a:picLocks noChangeAspect="1" noChangeArrowheads="1"/>
          </p:cNvPicPr>
          <p:nvPr/>
        </p:nvPicPr>
        <p:blipFill>
          <a:blip r:embed="rId6"/>
          <a:srcRect/>
          <a:stretch>
            <a:fillRect/>
          </a:stretch>
        </p:blipFill>
        <p:spPr bwMode="auto">
          <a:xfrm>
            <a:off x="539750" y="4365625"/>
            <a:ext cx="2381250" cy="1905000"/>
          </a:xfrm>
          <a:prstGeom prst="rect">
            <a:avLst/>
          </a:prstGeom>
          <a:noFill/>
          <a:ln w="9525">
            <a:noFill/>
            <a:miter lim="800000"/>
            <a:headEnd/>
            <a:tailEnd/>
          </a:ln>
        </p:spPr>
      </p:pic>
      <p:pic>
        <p:nvPicPr>
          <p:cNvPr id="27655" name="Imagen 16" descr="http://www.saecoop.com/bolI+D+i/images/vegetales.gif"/>
          <p:cNvPicPr>
            <a:picLocks noChangeAspect="1" noChangeArrowheads="1"/>
          </p:cNvPicPr>
          <p:nvPr/>
        </p:nvPicPr>
        <p:blipFill>
          <a:blip r:embed="rId7"/>
          <a:srcRect/>
          <a:stretch>
            <a:fillRect/>
          </a:stretch>
        </p:blipFill>
        <p:spPr bwMode="auto">
          <a:xfrm>
            <a:off x="6156325" y="3933825"/>
            <a:ext cx="2524125" cy="2286000"/>
          </a:xfrm>
          <a:prstGeom prst="rect">
            <a:avLst/>
          </a:prstGeom>
          <a:noFill/>
          <a:ln w="9525">
            <a:noFill/>
            <a:miter lim="800000"/>
            <a:headEnd/>
            <a:tailEnd/>
          </a:ln>
        </p:spPr>
      </p:pic>
      <p:pic>
        <p:nvPicPr>
          <p:cNvPr id="27656" name="Imagen 12" descr="comiendo 1 256x300 Consejos naturales para combatir la enfermedad de crohn"/>
          <p:cNvPicPr>
            <a:picLocks noChangeAspect="1" noChangeArrowheads="1"/>
          </p:cNvPicPr>
          <p:nvPr/>
        </p:nvPicPr>
        <p:blipFill>
          <a:blip r:embed="rId8"/>
          <a:srcRect/>
          <a:stretch>
            <a:fillRect/>
          </a:stretch>
        </p:blipFill>
        <p:spPr bwMode="auto">
          <a:xfrm>
            <a:off x="6156325" y="1484313"/>
            <a:ext cx="2447925" cy="2425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a:bodyPr>
          <a:lstStyle/>
          <a:p>
            <a:pPr fontAlgn="auto">
              <a:spcAft>
                <a:spcPts val="0"/>
              </a:spcAft>
              <a:defRPr/>
            </a:pPr>
            <a:r>
              <a:rPr lang="es-MX" b="1" dirty="0">
                <a:solidFill>
                  <a:srgbClr val="FFFF00"/>
                </a:solidFill>
                <a:latin typeface="Arial Black" pitchFamily="34" charset="0"/>
                <a:ea typeface="+mn-ea"/>
                <a:cs typeface="Calibri" pitchFamily="34" charset="0"/>
              </a:rPr>
              <a:t>OBJETIVO</a:t>
            </a:r>
            <a:r>
              <a:rPr lang="es-MX" sz="3200" b="1" dirty="0">
                <a:solidFill>
                  <a:srgbClr val="FFFF00"/>
                </a:solidFill>
                <a:ea typeface="+mn-ea"/>
                <a:cs typeface="Calibri" pitchFamily="34" charset="0"/>
              </a:rPr>
              <a:t>  </a:t>
            </a:r>
            <a:r>
              <a:rPr lang="es-MX" sz="2800" b="1" dirty="0" smtClean="0">
                <a:solidFill>
                  <a:srgbClr val="EEECE1">
                    <a:tint val="100000"/>
                    <a:shade val="90000"/>
                    <a:satMod val="250000"/>
                    <a:alpha val="100000"/>
                  </a:srgbClr>
                </a:solidFill>
                <a:cs typeface="Calibri" pitchFamily="34" charset="0"/>
              </a:rPr>
              <a:t> </a:t>
            </a:r>
            <a:endParaRPr lang="es-MX" dirty="0"/>
          </a:p>
        </p:txBody>
      </p:sp>
      <p:sp>
        <p:nvSpPr>
          <p:cNvPr id="3" name="2 Marcador de contenido"/>
          <p:cNvSpPr>
            <a:spLocks noGrp="1"/>
          </p:cNvSpPr>
          <p:nvPr>
            <p:ph idx="1"/>
          </p:nvPr>
        </p:nvSpPr>
        <p:spPr/>
        <p:txBody>
          <a:bodyPr rtlCol="0">
            <a:normAutofit/>
          </a:bodyPr>
          <a:lstStyle/>
          <a:p>
            <a:pPr marL="0" indent="0" algn="just" fontAlgn="auto">
              <a:spcAft>
                <a:spcPts val="0"/>
              </a:spcAft>
              <a:buFont typeface="Arial" pitchFamily="34" charset="0"/>
              <a:buNone/>
              <a:defRPr/>
            </a:pPr>
            <a:endParaRPr lang="es-MX" b="1" dirty="0" smtClean="0">
              <a:solidFill>
                <a:srgbClr val="FFFF00"/>
              </a:solidFill>
              <a:cs typeface="Calibri" pitchFamily="34" charset="0"/>
            </a:endParaRPr>
          </a:p>
          <a:p>
            <a:pPr algn="just" fontAlgn="auto">
              <a:spcAft>
                <a:spcPts val="0"/>
              </a:spcAft>
              <a:buFont typeface="Arial" pitchFamily="34" charset="0"/>
              <a:buChar char="•"/>
              <a:defRPr/>
            </a:pPr>
            <a:endParaRPr lang="es-MX" b="1" dirty="0">
              <a:cs typeface="Calibri" pitchFamily="34" charset="0"/>
            </a:endParaRPr>
          </a:p>
          <a:p>
            <a:pPr marL="0" indent="0" algn="just" fontAlgn="auto">
              <a:spcAft>
                <a:spcPts val="0"/>
              </a:spcAft>
              <a:buFont typeface="Arial" pitchFamily="34" charset="0"/>
              <a:buNone/>
              <a:defRPr/>
            </a:pPr>
            <a:r>
              <a:rPr lang="es-MX" b="1" dirty="0" smtClean="0">
                <a:solidFill>
                  <a:schemeClr val="accent6"/>
                </a:solidFill>
                <a:cs typeface="Calibri" pitchFamily="34" charset="0"/>
              </a:rPr>
              <a:t>Conocer  la importancia que tiene la </a:t>
            </a:r>
            <a:r>
              <a:rPr lang="es-MX" b="1" i="1" dirty="0" smtClean="0">
                <a:solidFill>
                  <a:srgbClr val="FFC000"/>
                </a:solidFill>
                <a:cs typeface="Calibri" pitchFamily="34" charset="0"/>
              </a:rPr>
              <a:t>orientación nutricional </a:t>
            </a:r>
            <a:r>
              <a:rPr lang="es-MX" b="1" dirty="0" smtClean="0">
                <a:solidFill>
                  <a:schemeClr val="accent6"/>
                </a:solidFill>
                <a:cs typeface="Calibri" pitchFamily="34" charset="0"/>
              </a:rPr>
              <a:t>dentro del tratamiento de enfermedades crónico degenerativas  para prevenir complicaciones</a:t>
            </a:r>
            <a:r>
              <a:rPr lang="es-MX" b="1" dirty="0" smtClean="0">
                <a:solidFill>
                  <a:srgbClr val="FFC000"/>
                </a:solidFill>
                <a:cs typeface="Calibri" pitchFamily="34" charset="0"/>
              </a:rPr>
              <a:t>  sobre el sistema visual.</a:t>
            </a:r>
            <a:endParaRPr lang="es-MX" b="1" dirty="0">
              <a:solidFill>
                <a:srgbClr val="FFC000"/>
              </a:solidFill>
              <a:cs typeface="Calibri"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MX" sz="3600" dirty="0">
                <a:solidFill>
                  <a:srgbClr val="EEECE1">
                    <a:tint val="100000"/>
                    <a:shade val="90000"/>
                    <a:satMod val="250000"/>
                    <a:alpha val="100000"/>
                  </a:srgbClr>
                </a:solidFill>
                <a:cs typeface="Calibri" pitchFamily="34" charset="0"/>
              </a:rPr>
              <a:t>LA NUTRICION COMO PREVENCION EN ENFERMEDADES CRONICAS </a:t>
            </a:r>
            <a:endParaRPr lang="es-MX" dirty="0"/>
          </a:p>
        </p:txBody>
      </p:sp>
      <p:sp>
        <p:nvSpPr>
          <p:cNvPr id="29698" name="2 Marcador de contenido"/>
          <p:cNvSpPr>
            <a:spLocks noGrp="1"/>
          </p:cNvSpPr>
          <p:nvPr>
            <p:ph idx="1"/>
          </p:nvPr>
        </p:nvSpPr>
        <p:spPr/>
        <p:txBody>
          <a:bodyPr/>
          <a:lstStyle/>
          <a:p>
            <a:pPr algn="just"/>
            <a:r>
              <a:rPr lang="es-MX" sz="2400" smtClean="0"/>
              <a:t>70% de las enfermedades que nos afectan son causadas por una nutrición defectuosa, como es el caso de la obesidad, hipertensión, la arterioesclerosis, la diabetes, la osteoporosis, la artritis, la anemia, la anorexia, la bulimia, las caries y la gingivitis.</a:t>
            </a:r>
          </a:p>
        </p:txBody>
      </p:sp>
      <p:sp>
        <p:nvSpPr>
          <p:cNvPr id="4" name="Rectángulo 1"/>
          <p:cNvSpPr>
            <a:spLocks noChangeArrowheads="1"/>
          </p:cNvSpPr>
          <p:nvPr/>
        </p:nvSpPr>
        <p:spPr bwMode="auto">
          <a:xfrm>
            <a:off x="683568" y="2379077"/>
            <a:ext cx="4464496" cy="892552"/>
          </a:xfrm>
          <a:prstGeom prst="rect">
            <a:avLst/>
          </a:prstGeom>
          <a:noFill/>
          <a:ln>
            <a:noFill/>
          </a:ln>
          <a:effectLst/>
          <a:extLst>
            <a:ext uri="{909E8E84-426E-40DD-AFC4-6F175D3DCCD1}"/>
            <a:ext uri="{91240B29-F687-4F45-9708-019B960494DF}"/>
            <a:ext uri="{AF507438-7753-43E0-B8FC-AC1667EBCBE1}"/>
          </a:extLst>
        </p:spPr>
        <p:txBody>
          <a:bodyPr anchor="ctr">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defRPr/>
            </a:pPr>
            <a:endParaRPr lang="es-MX" sz="1600" b="1" dirty="0">
              <a:ln/>
              <a:solidFill>
                <a:srgbClr val="92D050"/>
              </a:solidFill>
              <a:latin typeface="Arial" pitchFamily="34" charset="0"/>
              <a:cs typeface="Arial" pitchFamily="34" charset="0"/>
            </a:endParaRPr>
          </a:p>
          <a:p>
            <a:pPr eaLnBrk="0" hangingPunct="0">
              <a:defRPr/>
            </a:pPr>
            <a:endParaRPr lang="es-MX" b="1" dirty="0">
              <a:ln/>
              <a:solidFill>
                <a:srgbClr val="92D050"/>
              </a:solidFill>
              <a:latin typeface="Arial" pitchFamily="34" charset="0"/>
              <a:cs typeface="Arial" pitchFamily="34" charset="0"/>
              <a:hlinkClick r:id="rId2"/>
            </a:endParaRPr>
          </a:p>
          <a:p>
            <a:pPr eaLnBrk="0" hangingPunct="0">
              <a:defRPr/>
            </a:pPr>
            <a:r>
              <a:rPr lang="es-MX" b="1" dirty="0">
                <a:ln/>
                <a:solidFill>
                  <a:srgbClr val="92D050"/>
                </a:solidFill>
                <a:latin typeface="Arial" pitchFamily="34" charset="0"/>
                <a:cs typeface="Arial" pitchFamily="34" charset="0"/>
                <a:hlinkClick r:id="rId2"/>
              </a:rPr>
              <a:t>  </a:t>
            </a:r>
            <a:endParaRPr lang="es-MX" sz="14400" b="1" dirty="0">
              <a:ln/>
              <a:solidFill>
                <a:srgbClr val="92D050"/>
              </a:solidFill>
              <a:latin typeface="Arial" pitchFamily="34" charset="0"/>
              <a:cs typeface="Arial" pitchFamily="34" charset="0"/>
            </a:endParaRPr>
          </a:p>
        </p:txBody>
      </p:sp>
      <p:pic>
        <p:nvPicPr>
          <p:cNvPr id="29700" name="Imagen 2" descr="http://1.bp.blogspot.com/_qXPVuUX5Tdw/S0W5R0T6WjI/AAAAAAAAA6s/KuMrQm721LI/s320/cataratas_edad.jpg">
            <a:hlinkClick r:id="rId2"/>
          </p:cNvPr>
          <p:cNvPicPr>
            <a:picLocks noChangeAspect="1" noChangeArrowheads="1"/>
          </p:cNvPicPr>
          <p:nvPr/>
        </p:nvPicPr>
        <p:blipFill>
          <a:blip r:embed="rId3"/>
          <a:srcRect/>
          <a:stretch>
            <a:fillRect/>
          </a:stretch>
        </p:blipFill>
        <p:spPr bwMode="auto">
          <a:xfrm>
            <a:off x="5364163" y="3870325"/>
            <a:ext cx="3048000" cy="2295525"/>
          </a:xfrm>
          <a:prstGeom prst="rect">
            <a:avLst/>
          </a:prstGeom>
          <a:noFill/>
          <a:ln w="9525">
            <a:noFill/>
            <a:miter lim="800000"/>
            <a:headEnd/>
            <a:tailEnd/>
          </a:ln>
        </p:spPr>
      </p:pic>
      <p:pic>
        <p:nvPicPr>
          <p:cNvPr id="29701" name="Imagen 4" descr="http://fundacionannavazquez.files.wordpress.com/2007/10/foro-frutas.jpg"/>
          <p:cNvPicPr>
            <a:picLocks noChangeAspect="1" noChangeArrowheads="1"/>
          </p:cNvPicPr>
          <p:nvPr/>
        </p:nvPicPr>
        <p:blipFill>
          <a:blip r:embed="rId4"/>
          <a:srcRect/>
          <a:stretch>
            <a:fillRect/>
          </a:stretch>
        </p:blipFill>
        <p:spPr bwMode="auto">
          <a:xfrm>
            <a:off x="825500" y="3609975"/>
            <a:ext cx="4181475" cy="277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a:bodyPr>
          <a:lstStyle/>
          <a:p>
            <a:pPr marL="342900" indent="-342900">
              <a:lnSpc>
                <a:spcPct val="80000"/>
              </a:lnSpc>
              <a:spcBef>
                <a:spcPct val="20000"/>
              </a:spcBef>
              <a:defRPr/>
            </a:pPr>
            <a:r>
              <a:rPr lang="es-ES" sz="2800" b="1" dirty="0">
                <a:solidFill>
                  <a:srgbClr val="FFC000"/>
                </a:solidFill>
                <a:latin typeface="Tahoma"/>
                <a:ea typeface="+mn-ea"/>
                <a:cs typeface="+mn-cs"/>
              </a:rPr>
              <a:t>Transición Nutricional:</a:t>
            </a:r>
            <a:br>
              <a:rPr lang="es-ES" sz="2800" b="1" dirty="0">
                <a:solidFill>
                  <a:srgbClr val="FFC000"/>
                </a:solidFill>
                <a:latin typeface="Tahoma"/>
                <a:ea typeface="+mn-ea"/>
                <a:cs typeface="+mn-cs"/>
              </a:rPr>
            </a:br>
            <a:endParaRPr lang="es-MX" dirty="0">
              <a:solidFill>
                <a:srgbClr val="FFC000"/>
              </a:solidFill>
            </a:endParaRPr>
          </a:p>
        </p:txBody>
      </p:sp>
      <p:sp>
        <p:nvSpPr>
          <p:cNvPr id="30722" name="2 Marcador de contenido"/>
          <p:cNvSpPr>
            <a:spLocks noGrp="1"/>
          </p:cNvSpPr>
          <p:nvPr>
            <p:ph idx="1"/>
          </p:nvPr>
        </p:nvSpPr>
        <p:spPr>
          <a:xfrm>
            <a:off x="498475" y="1557338"/>
            <a:ext cx="8229600" cy="4525962"/>
          </a:xfrm>
        </p:spPr>
        <p:txBody>
          <a:bodyPr/>
          <a:lstStyle/>
          <a:p>
            <a:pPr algn="just"/>
            <a:endParaRPr lang="es-ES" smtClean="0"/>
          </a:p>
        </p:txBody>
      </p:sp>
      <p:sp>
        <p:nvSpPr>
          <p:cNvPr id="4" name="Rectangle 6"/>
          <p:cNvSpPr>
            <a:spLocks noChangeArrowheads="1"/>
          </p:cNvSpPr>
          <p:nvPr/>
        </p:nvSpPr>
        <p:spPr bwMode="auto">
          <a:xfrm>
            <a:off x="611188" y="1773238"/>
            <a:ext cx="8002587" cy="1206500"/>
          </a:xfrm>
          <a:prstGeom prst="rect">
            <a:avLst/>
          </a:prstGeom>
          <a:noFill/>
          <a:ln w="9525">
            <a:noFill/>
            <a:miter lim="800000"/>
            <a:headEnd/>
            <a:tailEnd/>
          </a:ln>
        </p:spPr>
        <p:txBody>
          <a:bodyPr lIns="0" tIns="0" rIns="0" bIns="0">
            <a:spAutoFit/>
          </a:bodyPr>
          <a:lstStyle/>
          <a:p>
            <a:pPr marL="342900" indent="-342900" algn="just">
              <a:lnSpc>
                <a:spcPct val="80000"/>
              </a:lnSpc>
              <a:spcBef>
                <a:spcPct val="20000"/>
              </a:spcBef>
              <a:buClr>
                <a:srgbClr val="002266"/>
              </a:buClr>
              <a:buFont typeface="Arial Unicode MS" pitchFamily="34" charset="-128"/>
              <a:buNone/>
              <a:defRPr/>
            </a:pPr>
            <a:r>
              <a:rPr lang="es-ES" sz="2800" kern="0" dirty="0">
                <a:solidFill>
                  <a:prstClr val="white"/>
                </a:solidFill>
                <a:latin typeface="+mn-lt"/>
                <a:cs typeface="+mn-cs"/>
              </a:rPr>
              <a:t>Cambios en los patrones de alimentación y su</a:t>
            </a:r>
          </a:p>
          <a:p>
            <a:pPr marL="342900" indent="-342900" algn="just">
              <a:lnSpc>
                <a:spcPct val="80000"/>
              </a:lnSpc>
              <a:spcBef>
                <a:spcPct val="20000"/>
              </a:spcBef>
              <a:buClr>
                <a:srgbClr val="002266"/>
              </a:buClr>
              <a:buFont typeface="Arial Unicode MS" pitchFamily="34" charset="-128"/>
              <a:buNone/>
              <a:defRPr/>
            </a:pPr>
            <a:r>
              <a:rPr lang="es-ES" sz="2800" kern="0" dirty="0">
                <a:solidFill>
                  <a:prstClr val="white"/>
                </a:solidFill>
                <a:latin typeface="+mn-lt"/>
                <a:cs typeface="+mn-cs"/>
              </a:rPr>
              <a:t>relación con la morbilidad, la mortalidad, el </a:t>
            </a:r>
          </a:p>
          <a:p>
            <a:pPr marL="342900" indent="-342900" algn="just">
              <a:lnSpc>
                <a:spcPct val="80000"/>
              </a:lnSpc>
              <a:spcBef>
                <a:spcPct val="20000"/>
              </a:spcBef>
              <a:buClr>
                <a:srgbClr val="002266"/>
              </a:buClr>
              <a:buFont typeface="Arial Unicode MS" pitchFamily="34" charset="-128"/>
              <a:buNone/>
              <a:defRPr/>
            </a:pPr>
            <a:r>
              <a:rPr lang="es-ES" sz="2800" kern="0" dirty="0">
                <a:solidFill>
                  <a:prstClr val="white"/>
                </a:solidFill>
                <a:latin typeface="+mn-lt"/>
                <a:cs typeface="+mn-cs"/>
              </a:rPr>
              <a:t>ambiente y los estilos de vida</a:t>
            </a:r>
            <a:r>
              <a:rPr lang="es-ES" sz="2800" kern="0" dirty="0">
                <a:solidFill>
                  <a:srgbClr val="24211D"/>
                </a:solidFill>
                <a:latin typeface="+mn-lt"/>
                <a:cs typeface="+mn-cs"/>
              </a:rPr>
              <a:t>.</a:t>
            </a:r>
          </a:p>
        </p:txBody>
      </p:sp>
      <p:pic>
        <p:nvPicPr>
          <p:cNvPr id="30724" name="Picture 4"/>
          <p:cNvPicPr>
            <a:picLocks noChangeAspect="1" noChangeArrowheads="1"/>
          </p:cNvPicPr>
          <p:nvPr/>
        </p:nvPicPr>
        <p:blipFill>
          <a:blip r:embed="rId2"/>
          <a:srcRect/>
          <a:stretch>
            <a:fillRect/>
          </a:stretch>
        </p:blipFill>
        <p:spPr bwMode="auto">
          <a:xfrm>
            <a:off x="1042988" y="3576638"/>
            <a:ext cx="2895600" cy="2171700"/>
          </a:xfrm>
          <a:prstGeom prst="rect">
            <a:avLst/>
          </a:prstGeom>
          <a:noFill/>
          <a:ln w="9525">
            <a:noFill/>
            <a:miter lim="800000"/>
            <a:headEnd/>
            <a:tailEnd/>
          </a:ln>
        </p:spPr>
      </p:pic>
      <p:pic>
        <p:nvPicPr>
          <p:cNvPr id="30725" name="Picture 5"/>
          <p:cNvPicPr>
            <a:picLocks noChangeAspect="1" noChangeArrowheads="1"/>
          </p:cNvPicPr>
          <p:nvPr/>
        </p:nvPicPr>
        <p:blipFill>
          <a:blip r:embed="rId3"/>
          <a:srcRect/>
          <a:stretch>
            <a:fillRect/>
          </a:stretch>
        </p:blipFill>
        <p:spPr bwMode="auto">
          <a:xfrm>
            <a:off x="5462588" y="3509963"/>
            <a:ext cx="2790825" cy="2095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8"/>
          <p:cNvSpPr>
            <a:spLocks noChangeArrowheads="1"/>
          </p:cNvSpPr>
          <p:nvPr/>
        </p:nvSpPr>
        <p:spPr bwMode="auto">
          <a:xfrm>
            <a:off x="1190625" y="146050"/>
            <a:ext cx="7953375" cy="781050"/>
          </a:xfrm>
          <a:prstGeom prst="rect">
            <a:avLst/>
          </a:prstGeom>
          <a:noFill/>
          <a:ln w="9525">
            <a:noFill/>
            <a:miter lim="800000"/>
            <a:headEnd/>
            <a:tailEnd/>
          </a:ln>
        </p:spPr>
        <p:txBody>
          <a:bodyPr anchor="ctr">
            <a:spAutoFit/>
          </a:bodyPr>
          <a:lstStyle/>
          <a:p>
            <a:pPr algn="ctr">
              <a:lnSpc>
                <a:spcPct val="80000"/>
              </a:lnSpc>
              <a:spcBef>
                <a:spcPct val="20000"/>
              </a:spcBef>
              <a:buClr>
                <a:srgbClr val="002266"/>
              </a:buClr>
              <a:buFont typeface="Arial Unicode MS" pitchFamily="34" charset="-128"/>
              <a:buNone/>
            </a:pPr>
            <a:r>
              <a:rPr lang="es-ES" sz="2800" b="1">
                <a:solidFill>
                  <a:srgbClr val="FFFFFF"/>
                </a:solidFill>
                <a:latin typeface="Calibri" pitchFamily="34" charset="0"/>
              </a:rPr>
              <a:t>Cambios en el gasto en alimentos 1986 y 1998:</a:t>
            </a:r>
            <a:r>
              <a:rPr lang="es-MX" sz="2800" b="1">
                <a:solidFill>
                  <a:srgbClr val="FFFFFF"/>
                </a:solidFill>
                <a:latin typeface="Calibri" pitchFamily="34" charset="0"/>
              </a:rPr>
              <a:t> </a:t>
            </a:r>
            <a:r>
              <a:rPr lang="es-ES" sz="2800" b="1">
                <a:solidFill>
                  <a:srgbClr val="FFFFFF"/>
                </a:solidFill>
                <a:latin typeface="Calibri" pitchFamily="34" charset="0"/>
              </a:rPr>
              <a:t>ENIGH*</a:t>
            </a:r>
          </a:p>
        </p:txBody>
      </p:sp>
      <p:sp>
        <p:nvSpPr>
          <p:cNvPr id="31746" name="Text Box 9"/>
          <p:cNvSpPr txBox="1">
            <a:spLocks noChangeArrowheads="1"/>
          </p:cNvSpPr>
          <p:nvPr/>
        </p:nvSpPr>
        <p:spPr bwMode="auto">
          <a:xfrm>
            <a:off x="1239838" y="6337300"/>
            <a:ext cx="7827962" cy="463550"/>
          </a:xfrm>
          <a:prstGeom prst="rect">
            <a:avLst/>
          </a:prstGeom>
          <a:noFill/>
          <a:ln w="9525">
            <a:noFill/>
            <a:miter lim="800000"/>
            <a:headEnd/>
            <a:tailEnd/>
          </a:ln>
        </p:spPr>
        <p:txBody>
          <a:bodyPr lIns="90000" tIns="46800" rIns="90000" bIns="46800">
            <a:spAutoFit/>
          </a:bodyPr>
          <a:lstStyle/>
          <a:p>
            <a:pPr eaLnBrk="0" hangingPunct="0"/>
            <a:r>
              <a:rPr lang="es-MX" sz="1200">
                <a:solidFill>
                  <a:srgbClr val="000000"/>
                </a:solidFill>
                <a:latin typeface="Calibri" pitchFamily="34" charset="0"/>
              </a:rPr>
              <a:t>* Análisis de la Encuesta Nacional de Ingreso y Gasto en los Hogares (ENIGH), INEGI.</a:t>
            </a:r>
          </a:p>
          <a:p>
            <a:pPr eaLnBrk="0" hangingPunct="0"/>
            <a:r>
              <a:rPr lang="es-MX" sz="1200">
                <a:solidFill>
                  <a:srgbClr val="000000"/>
                </a:solidFill>
                <a:latin typeface="Calibri" pitchFamily="34" charset="0"/>
              </a:rPr>
              <a:t>Fuente : Rivera-Dommarco J, Barquera et al. Public Health Nutrition, 2002:  5(1A), 113-122 </a:t>
            </a:r>
          </a:p>
        </p:txBody>
      </p:sp>
      <p:grpSp>
        <p:nvGrpSpPr>
          <p:cNvPr id="31747" name="Group 90"/>
          <p:cNvGrpSpPr>
            <a:grpSpLocks/>
          </p:cNvGrpSpPr>
          <p:nvPr/>
        </p:nvGrpSpPr>
        <p:grpSpPr bwMode="auto">
          <a:xfrm>
            <a:off x="2495550" y="3908425"/>
            <a:ext cx="798513" cy="1336675"/>
            <a:chOff x="1572" y="2462"/>
            <a:chExt cx="503" cy="842"/>
          </a:xfrm>
        </p:grpSpPr>
        <p:sp>
          <p:nvSpPr>
            <p:cNvPr id="32168" name="Rectangle 12"/>
            <p:cNvSpPr>
              <a:spLocks noChangeArrowheads="1"/>
            </p:cNvSpPr>
            <p:nvPr/>
          </p:nvSpPr>
          <p:spPr bwMode="auto">
            <a:xfrm>
              <a:off x="1572" y="2462"/>
              <a:ext cx="6" cy="842"/>
            </a:xfrm>
            <a:prstGeom prst="rect">
              <a:avLst/>
            </a:prstGeom>
            <a:solidFill>
              <a:srgbClr val="762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69" name="Rectangle 13"/>
            <p:cNvSpPr>
              <a:spLocks noChangeArrowheads="1"/>
            </p:cNvSpPr>
            <p:nvPr/>
          </p:nvSpPr>
          <p:spPr bwMode="auto">
            <a:xfrm>
              <a:off x="1578" y="2462"/>
              <a:ext cx="7" cy="842"/>
            </a:xfrm>
            <a:prstGeom prst="rect">
              <a:avLst/>
            </a:prstGeom>
            <a:solidFill>
              <a:srgbClr val="772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0" name="Rectangle 14"/>
            <p:cNvSpPr>
              <a:spLocks noChangeArrowheads="1"/>
            </p:cNvSpPr>
            <p:nvPr/>
          </p:nvSpPr>
          <p:spPr bwMode="auto">
            <a:xfrm>
              <a:off x="1585" y="2462"/>
              <a:ext cx="6" cy="842"/>
            </a:xfrm>
            <a:prstGeom prst="rect">
              <a:avLst/>
            </a:prstGeom>
            <a:solidFill>
              <a:srgbClr val="793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1" name="Rectangle 15"/>
            <p:cNvSpPr>
              <a:spLocks noChangeArrowheads="1"/>
            </p:cNvSpPr>
            <p:nvPr/>
          </p:nvSpPr>
          <p:spPr bwMode="auto">
            <a:xfrm>
              <a:off x="1591" y="2462"/>
              <a:ext cx="7" cy="842"/>
            </a:xfrm>
            <a:prstGeom prst="rect">
              <a:avLst/>
            </a:prstGeom>
            <a:solidFill>
              <a:srgbClr val="7B3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2" name="Rectangle 16"/>
            <p:cNvSpPr>
              <a:spLocks noChangeArrowheads="1"/>
            </p:cNvSpPr>
            <p:nvPr/>
          </p:nvSpPr>
          <p:spPr bwMode="auto">
            <a:xfrm>
              <a:off x="1598" y="2462"/>
              <a:ext cx="6" cy="842"/>
            </a:xfrm>
            <a:prstGeom prst="rect">
              <a:avLst/>
            </a:prstGeom>
            <a:solidFill>
              <a:srgbClr val="7E3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3" name="Rectangle 17"/>
            <p:cNvSpPr>
              <a:spLocks noChangeArrowheads="1"/>
            </p:cNvSpPr>
            <p:nvPr/>
          </p:nvSpPr>
          <p:spPr bwMode="auto">
            <a:xfrm>
              <a:off x="1604" y="2462"/>
              <a:ext cx="7" cy="842"/>
            </a:xfrm>
            <a:prstGeom prst="rect">
              <a:avLst/>
            </a:prstGeom>
            <a:solidFill>
              <a:srgbClr val="813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4" name="Rectangle 18"/>
            <p:cNvSpPr>
              <a:spLocks noChangeArrowheads="1"/>
            </p:cNvSpPr>
            <p:nvPr/>
          </p:nvSpPr>
          <p:spPr bwMode="auto">
            <a:xfrm>
              <a:off x="1611" y="2462"/>
              <a:ext cx="6" cy="842"/>
            </a:xfrm>
            <a:prstGeom prst="rect">
              <a:avLst/>
            </a:prstGeom>
            <a:solidFill>
              <a:srgbClr val="843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5" name="Rectangle 19"/>
            <p:cNvSpPr>
              <a:spLocks noChangeArrowheads="1"/>
            </p:cNvSpPr>
            <p:nvPr/>
          </p:nvSpPr>
          <p:spPr bwMode="auto">
            <a:xfrm>
              <a:off x="1617" y="2462"/>
              <a:ext cx="7" cy="842"/>
            </a:xfrm>
            <a:prstGeom prst="rect">
              <a:avLst/>
            </a:prstGeom>
            <a:solidFill>
              <a:srgbClr val="883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6" name="Rectangle 20"/>
            <p:cNvSpPr>
              <a:spLocks noChangeArrowheads="1"/>
            </p:cNvSpPr>
            <p:nvPr/>
          </p:nvSpPr>
          <p:spPr bwMode="auto">
            <a:xfrm>
              <a:off x="1624" y="2462"/>
              <a:ext cx="6" cy="842"/>
            </a:xfrm>
            <a:prstGeom prst="rect">
              <a:avLst/>
            </a:prstGeom>
            <a:solidFill>
              <a:srgbClr val="8B3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7" name="Rectangle 21"/>
            <p:cNvSpPr>
              <a:spLocks noChangeArrowheads="1"/>
            </p:cNvSpPr>
            <p:nvPr/>
          </p:nvSpPr>
          <p:spPr bwMode="auto">
            <a:xfrm>
              <a:off x="1630" y="2462"/>
              <a:ext cx="6" cy="842"/>
            </a:xfrm>
            <a:prstGeom prst="rect">
              <a:avLst/>
            </a:prstGeom>
            <a:solidFill>
              <a:srgbClr val="903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8" name="Rectangle 22"/>
            <p:cNvSpPr>
              <a:spLocks noChangeArrowheads="1"/>
            </p:cNvSpPr>
            <p:nvPr/>
          </p:nvSpPr>
          <p:spPr bwMode="auto">
            <a:xfrm>
              <a:off x="1636" y="2462"/>
              <a:ext cx="7" cy="842"/>
            </a:xfrm>
            <a:prstGeom prst="rect">
              <a:avLst/>
            </a:prstGeom>
            <a:solidFill>
              <a:srgbClr val="943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79" name="Rectangle 23"/>
            <p:cNvSpPr>
              <a:spLocks noChangeArrowheads="1"/>
            </p:cNvSpPr>
            <p:nvPr/>
          </p:nvSpPr>
          <p:spPr bwMode="auto">
            <a:xfrm>
              <a:off x="1643" y="2462"/>
              <a:ext cx="6" cy="842"/>
            </a:xfrm>
            <a:prstGeom prst="rect">
              <a:avLst/>
            </a:prstGeom>
            <a:solidFill>
              <a:srgbClr val="993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0" name="Rectangle 24"/>
            <p:cNvSpPr>
              <a:spLocks noChangeArrowheads="1"/>
            </p:cNvSpPr>
            <p:nvPr/>
          </p:nvSpPr>
          <p:spPr bwMode="auto">
            <a:xfrm>
              <a:off x="1649" y="2462"/>
              <a:ext cx="7" cy="842"/>
            </a:xfrm>
            <a:prstGeom prst="rect">
              <a:avLst/>
            </a:prstGeom>
            <a:solidFill>
              <a:srgbClr val="9F3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1" name="Rectangle 25"/>
            <p:cNvSpPr>
              <a:spLocks noChangeArrowheads="1"/>
            </p:cNvSpPr>
            <p:nvPr/>
          </p:nvSpPr>
          <p:spPr bwMode="auto">
            <a:xfrm>
              <a:off x="1656" y="2462"/>
              <a:ext cx="6" cy="842"/>
            </a:xfrm>
            <a:prstGeom prst="rect">
              <a:avLst/>
            </a:prstGeom>
            <a:solidFill>
              <a:srgbClr val="A44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2" name="Rectangle 26"/>
            <p:cNvSpPr>
              <a:spLocks noChangeArrowheads="1"/>
            </p:cNvSpPr>
            <p:nvPr/>
          </p:nvSpPr>
          <p:spPr bwMode="auto">
            <a:xfrm>
              <a:off x="1662" y="2462"/>
              <a:ext cx="7" cy="842"/>
            </a:xfrm>
            <a:prstGeom prst="rect">
              <a:avLst/>
            </a:prstGeom>
            <a:solidFill>
              <a:srgbClr val="AA4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3" name="Rectangle 27"/>
            <p:cNvSpPr>
              <a:spLocks noChangeArrowheads="1"/>
            </p:cNvSpPr>
            <p:nvPr/>
          </p:nvSpPr>
          <p:spPr bwMode="auto">
            <a:xfrm>
              <a:off x="1669" y="2462"/>
              <a:ext cx="6" cy="842"/>
            </a:xfrm>
            <a:prstGeom prst="rect">
              <a:avLst/>
            </a:prstGeom>
            <a:solidFill>
              <a:srgbClr val="AF4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4" name="Rectangle 28"/>
            <p:cNvSpPr>
              <a:spLocks noChangeArrowheads="1"/>
            </p:cNvSpPr>
            <p:nvPr/>
          </p:nvSpPr>
          <p:spPr bwMode="auto">
            <a:xfrm>
              <a:off x="1675" y="2462"/>
              <a:ext cx="7" cy="842"/>
            </a:xfrm>
            <a:prstGeom prst="rect">
              <a:avLst/>
            </a:prstGeom>
            <a:solidFill>
              <a:srgbClr val="B54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5" name="Rectangle 29"/>
            <p:cNvSpPr>
              <a:spLocks noChangeArrowheads="1"/>
            </p:cNvSpPr>
            <p:nvPr/>
          </p:nvSpPr>
          <p:spPr bwMode="auto">
            <a:xfrm>
              <a:off x="1682" y="2462"/>
              <a:ext cx="6" cy="842"/>
            </a:xfrm>
            <a:prstGeom prst="rect">
              <a:avLst/>
            </a:prstGeom>
            <a:solidFill>
              <a:srgbClr val="BB4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6" name="Rectangle 30"/>
            <p:cNvSpPr>
              <a:spLocks noChangeArrowheads="1"/>
            </p:cNvSpPr>
            <p:nvPr/>
          </p:nvSpPr>
          <p:spPr bwMode="auto">
            <a:xfrm>
              <a:off x="1688" y="2462"/>
              <a:ext cx="7" cy="842"/>
            </a:xfrm>
            <a:prstGeom prst="rect">
              <a:avLst/>
            </a:prstGeom>
            <a:solidFill>
              <a:srgbClr val="C14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7" name="Rectangle 31"/>
            <p:cNvSpPr>
              <a:spLocks noChangeArrowheads="1"/>
            </p:cNvSpPr>
            <p:nvPr/>
          </p:nvSpPr>
          <p:spPr bwMode="auto">
            <a:xfrm>
              <a:off x="1695" y="2462"/>
              <a:ext cx="6" cy="842"/>
            </a:xfrm>
            <a:prstGeom prst="rect">
              <a:avLst/>
            </a:prstGeom>
            <a:solidFill>
              <a:srgbClr val="C74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8" name="Rectangle 32"/>
            <p:cNvSpPr>
              <a:spLocks noChangeArrowheads="1"/>
            </p:cNvSpPr>
            <p:nvPr/>
          </p:nvSpPr>
          <p:spPr bwMode="auto">
            <a:xfrm>
              <a:off x="1701" y="2462"/>
              <a:ext cx="6" cy="842"/>
            </a:xfrm>
            <a:prstGeom prst="rect">
              <a:avLst/>
            </a:prstGeom>
            <a:solidFill>
              <a:srgbClr val="CC5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89" name="Rectangle 33"/>
            <p:cNvSpPr>
              <a:spLocks noChangeArrowheads="1"/>
            </p:cNvSpPr>
            <p:nvPr/>
          </p:nvSpPr>
          <p:spPr bwMode="auto">
            <a:xfrm>
              <a:off x="1707" y="2462"/>
              <a:ext cx="7" cy="842"/>
            </a:xfrm>
            <a:prstGeom prst="rect">
              <a:avLst/>
            </a:prstGeom>
            <a:solidFill>
              <a:srgbClr val="D15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0" name="Rectangle 34"/>
            <p:cNvSpPr>
              <a:spLocks noChangeArrowheads="1"/>
            </p:cNvSpPr>
            <p:nvPr/>
          </p:nvSpPr>
          <p:spPr bwMode="auto">
            <a:xfrm>
              <a:off x="1714" y="2462"/>
              <a:ext cx="6" cy="842"/>
            </a:xfrm>
            <a:prstGeom prst="rect">
              <a:avLst/>
            </a:prstGeom>
            <a:solidFill>
              <a:srgbClr val="D65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1" name="Rectangle 35"/>
            <p:cNvSpPr>
              <a:spLocks noChangeArrowheads="1"/>
            </p:cNvSpPr>
            <p:nvPr/>
          </p:nvSpPr>
          <p:spPr bwMode="auto">
            <a:xfrm>
              <a:off x="1720" y="2462"/>
              <a:ext cx="7" cy="842"/>
            </a:xfrm>
            <a:prstGeom prst="rect">
              <a:avLst/>
            </a:prstGeom>
            <a:solidFill>
              <a:srgbClr val="DB5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2" name="Rectangle 36"/>
            <p:cNvSpPr>
              <a:spLocks noChangeArrowheads="1"/>
            </p:cNvSpPr>
            <p:nvPr/>
          </p:nvSpPr>
          <p:spPr bwMode="auto">
            <a:xfrm>
              <a:off x="1727" y="2462"/>
              <a:ext cx="6" cy="842"/>
            </a:xfrm>
            <a:prstGeom prst="rect">
              <a:avLst/>
            </a:prstGeom>
            <a:solidFill>
              <a:srgbClr val="DF5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3" name="Rectangle 37"/>
            <p:cNvSpPr>
              <a:spLocks noChangeArrowheads="1"/>
            </p:cNvSpPr>
            <p:nvPr/>
          </p:nvSpPr>
          <p:spPr bwMode="auto">
            <a:xfrm>
              <a:off x="1733" y="2462"/>
              <a:ext cx="7" cy="842"/>
            </a:xfrm>
            <a:prstGeom prst="rect">
              <a:avLst/>
            </a:prstGeom>
            <a:solidFill>
              <a:srgbClr val="E35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4" name="Rectangle 38"/>
            <p:cNvSpPr>
              <a:spLocks noChangeArrowheads="1"/>
            </p:cNvSpPr>
            <p:nvPr/>
          </p:nvSpPr>
          <p:spPr bwMode="auto">
            <a:xfrm>
              <a:off x="1740" y="2462"/>
              <a:ext cx="6" cy="842"/>
            </a:xfrm>
            <a:prstGeom prst="rect">
              <a:avLst/>
            </a:prstGeom>
            <a:solidFill>
              <a:srgbClr val="E75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5" name="Rectangle 39"/>
            <p:cNvSpPr>
              <a:spLocks noChangeArrowheads="1"/>
            </p:cNvSpPr>
            <p:nvPr/>
          </p:nvSpPr>
          <p:spPr bwMode="auto">
            <a:xfrm>
              <a:off x="1746" y="2462"/>
              <a:ext cx="7" cy="842"/>
            </a:xfrm>
            <a:prstGeom prst="rect">
              <a:avLst/>
            </a:prstGeom>
            <a:solidFill>
              <a:srgbClr val="EB5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6" name="Rectangle 40"/>
            <p:cNvSpPr>
              <a:spLocks noChangeArrowheads="1"/>
            </p:cNvSpPr>
            <p:nvPr/>
          </p:nvSpPr>
          <p:spPr bwMode="auto">
            <a:xfrm>
              <a:off x="1753" y="2462"/>
              <a:ext cx="6" cy="842"/>
            </a:xfrm>
            <a:prstGeom prst="rect">
              <a:avLst/>
            </a:prstGeom>
            <a:solidFill>
              <a:srgbClr val="EE5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7" name="Rectangle 41"/>
            <p:cNvSpPr>
              <a:spLocks noChangeArrowheads="1"/>
            </p:cNvSpPr>
            <p:nvPr/>
          </p:nvSpPr>
          <p:spPr bwMode="auto">
            <a:xfrm>
              <a:off x="1759" y="2462"/>
              <a:ext cx="7" cy="842"/>
            </a:xfrm>
            <a:prstGeom prst="rect">
              <a:avLst/>
            </a:prstGeom>
            <a:solidFill>
              <a:srgbClr val="F16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8" name="Rectangle 42"/>
            <p:cNvSpPr>
              <a:spLocks noChangeArrowheads="1"/>
            </p:cNvSpPr>
            <p:nvPr/>
          </p:nvSpPr>
          <p:spPr bwMode="auto">
            <a:xfrm>
              <a:off x="1766" y="2462"/>
              <a:ext cx="6" cy="842"/>
            </a:xfrm>
            <a:prstGeom prst="rect">
              <a:avLst/>
            </a:prstGeom>
            <a:solidFill>
              <a:srgbClr val="F36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99" name="Rectangle 43"/>
            <p:cNvSpPr>
              <a:spLocks noChangeArrowheads="1"/>
            </p:cNvSpPr>
            <p:nvPr/>
          </p:nvSpPr>
          <p:spPr bwMode="auto">
            <a:xfrm>
              <a:off x="1772" y="2462"/>
              <a:ext cx="6" cy="842"/>
            </a:xfrm>
            <a:prstGeom prst="rect">
              <a:avLst/>
            </a:prstGeom>
            <a:solidFill>
              <a:srgbClr val="F56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0" name="Rectangle 44"/>
            <p:cNvSpPr>
              <a:spLocks noChangeArrowheads="1"/>
            </p:cNvSpPr>
            <p:nvPr/>
          </p:nvSpPr>
          <p:spPr bwMode="auto">
            <a:xfrm>
              <a:off x="1778" y="2462"/>
              <a:ext cx="7" cy="842"/>
            </a:xfrm>
            <a:prstGeom prst="rect">
              <a:avLst/>
            </a:prstGeom>
            <a:solidFill>
              <a:srgbClr val="F76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1" name="Rectangle 45"/>
            <p:cNvSpPr>
              <a:spLocks noChangeArrowheads="1"/>
            </p:cNvSpPr>
            <p:nvPr/>
          </p:nvSpPr>
          <p:spPr bwMode="auto">
            <a:xfrm>
              <a:off x="1785" y="2462"/>
              <a:ext cx="6" cy="842"/>
            </a:xfrm>
            <a:prstGeom prst="rect">
              <a:avLst/>
            </a:prstGeom>
            <a:solidFill>
              <a:srgbClr val="F96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2" name="Rectangle 46"/>
            <p:cNvSpPr>
              <a:spLocks noChangeArrowheads="1"/>
            </p:cNvSpPr>
            <p:nvPr/>
          </p:nvSpPr>
          <p:spPr bwMode="auto">
            <a:xfrm>
              <a:off x="1791" y="2462"/>
              <a:ext cx="7" cy="842"/>
            </a:xfrm>
            <a:prstGeom prst="rect">
              <a:avLst/>
            </a:prstGeom>
            <a:solidFill>
              <a:srgbClr val="FA6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3" name="Rectangle 47"/>
            <p:cNvSpPr>
              <a:spLocks noChangeArrowheads="1"/>
            </p:cNvSpPr>
            <p:nvPr/>
          </p:nvSpPr>
          <p:spPr bwMode="auto">
            <a:xfrm>
              <a:off x="1798" y="2462"/>
              <a:ext cx="6" cy="842"/>
            </a:xfrm>
            <a:prstGeom prst="rect">
              <a:avLst/>
            </a:prstGeom>
            <a:solidFill>
              <a:srgbClr val="FC6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4" name="Rectangle 48"/>
            <p:cNvSpPr>
              <a:spLocks noChangeArrowheads="1"/>
            </p:cNvSpPr>
            <p:nvPr/>
          </p:nvSpPr>
          <p:spPr bwMode="auto">
            <a:xfrm>
              <a:off x="1804" y="2462"/>
              <a:ext cx="7" cy="842"/>
            </a:xfrm>
            <a:prstGeom prst="rect">
              <a:avLst/>
            </a:prstGeom>
            <a:solidFill>
              <a:srgbClr val="FD6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5" name="Rectangle 49"/>
            <p:cNvSpPr>
              <a:spLocks noChangeArrowheads="1"/>
            </p:cNvSpPr>
            <p:nvPr/>
          </p:nvSpPr>
          <p:spPr bwMode="auto">
            <a:xfrm>
              <a:off x="1811" y="2462"/>
              <a:ext cx="6" cy="842"/>
            </a:xfrm>
            <a:prstGeom prst="rect">
              <a:avLst/>
            </a:prstGeom>
            <a:solidFill>
              <a:srgbClr val="FE6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6" name="Rectangle 50"/>
            <p:cNvSpPr>
              <a:spLocks noChangeArrowheads="1"/>
            </p:cNvSpPr>
            <p:nvPr/>
          </p:nvSpPr>
          <p:spPr bwMode="auto">
            <a:xfrm>
              <a:off x="1817" y="2462"/>
              <a:ext cx="7" cy="842"/>
            </a:xfrm>
            <a:prstGeom prst="rect">
              <a:avLst/>
            </a:prstGeom>
            <a:solidFill>
              <a:srgbClr val="FF6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7" name="Rectangle 51"/>
            <p:cNvSpPr>
              <a:spLocks noChangeArrowheads="1"/>
            </p:cNvSpPr>
            <p:nvPr/>
          </p:nvSpPr>
          <p:spPr bwMode="auto">
            <a:xfrm>
              <a:off x="1824" y="2462"/>
              <a:ext cx="6" cy="842"/>
            </a:xfrm>
            <a:prstGeom prst="rect">
              <a:avLst/>
            </a:prstGeom>
            <a:solidFill>
              <a:srgbClr val="FF6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8" name="Rectangle 52"/>
            <p:cNvSpPr>
              <a:spLocks noChangeArrowheads="1"/>
            </p:cNvSpPr>
            <p:nvPr/>
          </p:nvSpPr>
          <p:spPr bwMode="auto">
            <a:xfrm>
              <a:off x="1830" y="2462"/>
              <a:ext cx="7" cy="842"/>
            </a:xfrm>
            <a:prstGeom prst="rect">
              <a:avLst/>
            </a:prstGeom>
            <a:solidFill>
              <a:srgbClr val="FE6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09" name="Rectangle 53"/>
            <p:cNvSpPr>
              <a:spLocks noChangeArrowheads="1"/>
            </p:cNvSpPr>
            <p:nvPr/>
          </p:nvSpPr>
          <p:spPr bwMode="auto">
            <a:xfrm>
              <a:off x="1837" y="2462"/>
              <a:ext cx="6" cy="842"/>
            </a:xfrm>
            <a:prstGeom prst="rect">
              <a:avLst/>
            </a:prstGeom>
            <a:solidFill>
              <a:srgbClr val="FD6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0" name="Rectangle 54"/>
            <p:cNvSpPr>
              <a:spLocks noChangeArrowheads="1"/>
            </p:cNvSpPr>
            <p:nvPr/>
          </p:nvSpPr>
          <p:spPr bwMode="auto">
            <a:xfrm>
              <a:off x="1843" y="2462"/>
              <a:ext cx="6" cy="842"/>
            </a:xfrm>
            <a:prstGeom prst="rect">
              <a:avLst/>
            </a:prstGeom>
            <a:solidFill>
              <a:srgbClr val="FC6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1" name="Rectangle 55"/>
            <p:cNvSpPr>
              <a:spLocks noChangeArrowheads="1"/>
            </p:cNvSpPr>
            <p:nvPr/>
          </p:nvSpPr>
          <p:spPr bwMode="auto">
            <a:xfrm>
              <a:off x="1849" y="2462"/>
              <a:ext cx="7" cy="842"/>
            </a:xfrm>
            <a:prstGeom prst="rect">
              <a:avLst/>
            </a:prstGeom>
            <a:solidFill>
              <a:srgbClr val="FA6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2" name="Rectangle 56"/>
            <p:cNvSpPr>
              <a:spLocks noChangeArrowheads="1"/>
            </p:cNvSpPr>
            <p:nvPr/>
          </p:nvSpPr>
          <p:spPr bwMode="auto">
            <a:xfrm>
              <a:off x="1856" y="2462"/>
              <a:ext cx="6" cy="842"/>
            </a:xfrm>
            <a:prstGeom prst="rect">
              <a:avLst/>
            </a:prstGeom>
            <a:solidFill>
              <a:srgbClr val="F96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3" name="Rectangle 57"/>
            <p:cNvSpPr>
              <a:spLocks noChangeArrowheads="1"/>
            </p:cNvSpPr>
            <p:nvPr/>
          </p:nvSpPr>
          <p:spPr bwMode="auto">
            <a:xfrm>
              <a:off x="1862" y="2462"/>
              <a:ext cx="7" cy="842"/>
            </a:xfrm>
            <a:prstGeom prst="rect">
              <a:avLst/>
            </a:prstGeom>
            <a:solidFill>
              <a:srgbClr val="F76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4" name="Rectangle 58"/>
            <p:cNvSpPr>
              <a:spLocks noChangeArrowheads="1"/>
            </p:cNvSpPr>
            <p:nvPr/>
          </p:nvSpPr>
          <p:spPr bwMode="auto">
            <a:xfrm>
              <a:off x="1869" y="2462"/>
              <a:ext cx="6" cy="842"/>
            </a:xfrm>
            <a:prstGeom prst="rect">
              <a:avLst/>
            </a:prstGeom>
            <a:solidFill>
              <a:srgbClr val="F56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5" name="Rectangle 59"/>
            <p:cNvSpPr>
              <a:spLocks noChangeArrowheads="1"/>
            </p:cNvSpPr>
            <p:nvPr/>
          </p:nvSpPr>
          <p:spPr bwMode="auto">
            <a:xfrm>
              <a:off x="1875" y="2462"/>
              <a:ext cx="7" cy="842"/>
            </a:xfrm>
            <a:prstGeom prst="rect">
              <a:avLst/>
            </a:prstGeom>
            <a:solidFill>
              <a:srgbClr val="F36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6" name="Rectangle 60"/>
            <p:cNvSpPr>
              <a:spLocks noChangeArrowheads="1"/>
            </p:cNvSpPr>
            <p:nvPr/>
          </p:nvSpPr>
          <p:spPr bwMode="auto">
            <a:xfrm>
              <a:off x="1882" y="2462"/>
              <a:ext cx="6" cy="842"/>
            </a:xfrm>
            <a:prstGeom prst="rect">
              <a:avLst/>
            </a:prstGeom>
            <a:solidFill>
              <a:srgbClr val="F16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7" name="Rectangle 61"/>
            <p:cNvSpPr>
              <a:spLocks noChangeArrowheads="1"/>
            </p:cNvSpPr>
            <p:nvPr/>
          </p:nvSpPr>
          <p:spPr bwMode="auto">
            <a:xfrm>
              <a:off x="1888" y="2462"/>
              <a:ext cx="7" cy="842"/>
            </a:xfrm>
            <a:prstGeom prst="rect">
              <a:avLst/>
            </a:prstGeom>
            <a:solidFill>
              <a:srgbClr val="EE5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8" name="Rectangle 62"/>
            <p:cNvSpPr>
              <a:spLocks noChangeArrowheads="1"/>
            </p:cNvSpPr>
            <p:nvPr/>
          </p:nvSpPr>
          <p:spPr bwMode="auto">
            <a:xfrm>
              <a:off x="1895" y="2462"/>
              <a:ext cx="6" cy="842"/>
            </a:xfrm>
            <a:prstGeom prst="rect">
              <a:avLst/>
            </a:prstGeom>
            <a:solidFill>
              <a:srgbClr val="EB5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19" name="Rectangle 63"/>
            <p:cNvSpPr>
              <a:spLocks noChangeArrowheads="1"/>
            </p:cNvSpPr>
            <p:nvPr/>
          </p:nvSpPr>
          <p:spPr bwMode="auto">
            <a:xfrm>
              <a:off x="1901" y="2462"/>
              <a:ext cx="7" cy="842"/>
            </a:xfrm>
            <a:prstGeom prst="rect">
              <a:avLst/>
            </a:prstGeom>
            <a:solidFill>
              <a:srgbClr val="E75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0" name="Rectangle 64"/>
            <p:cNvSpPr>
              <a:spLocks noChangeArrowheads="1"/>
            </p:cNvSpPr>
            <p:nvPr/>
          </p:nvSpPr>
          <p:spPr bwMode="auto">
            <a:xfrm>
              <a:off x="1908" y="2462"/>
              <a:ext cx="6" cy="842"/>
            </a:xfrm>
            <a:prstGeom prst="rect">
              <a:avLst/>
            </a:prstGeom>
            <a:solidFill>
              <a:srgbClr val="E35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1" name="Rectangle 65"/>
            <p:cNvSpPr>
              <a:spLocks noChangeArrowheads="1"/>
            </p:cNvSpPr>
            <p:nvPr/>
          </p:nvSpPr>
          <p:spPr bwMode="auto">
            <a:xfrm>
              <a:off x="1914" y="2462"/>
              <a:ext cx="6" cy="842"/>
            </a:xfrm>
            <a:prstGeom prst="rect">
              <a:avLst/>
            </a:prstGeom>
            <a:solidFill>
              <a:srgbClr val="DF5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2" name="Rectangle 66"/>
            <p:cNvSpPr>
              <a:spLocks noChangeArrowheads="1"/>
            </p:cNvSpPr>
            <p:nvPr/>
          </p:nvSpPr>
          <p:spPr bwMode="auto">
            <a:xfrm>
              <a:off x="1920" y="2462"/>
              <a:ext cx="7" cy="842"/>
            </a:xfrm>
            <a:prstGeom prst="rect">
              <a:avLst/>
            </a:prstGeom>
            <a:solidFill>
              <a:srgbClr val="DB5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3" name="Rectangle 67"/>
            <p:cNvSpPr>
              <a:spLocks noChangeArrowheads="1"/>
            </p:cNvSpPr>
            <p:nvPr/>
          </p:nvSpPr>
          <p:spPr bwMode="auto">
            <a:xfrm>
              <a:off x="1927" y="2462"/>
              <a:ext cx="6" cy="842"/>
            </a:xfrm>
            <a:prstGeom prst="rect">
              <a:avLst/>
            </a:prstGeom>
            <a:solidFill>
              <a:srgbClr val="D65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4" name="Rectangle 68"/>
            <p:cNvSpPr>
              <a:spLocks noChangeArrowheads="1"/>
            </p:cNvSpPr>
            <p:nvPr/>
          </p:nvSpPr>
          <p:spPr bwMode="auto">
            <a:xfrm>
              <a:off x="1933" y="2462"/>
              <a:ext cx="7" cy="842"/>
            </a:xfrm>
            <a:prstGeom prst="rect">
              <a:avLst/>
            </a:prstGeom>
            <a:solidFill>
              <a:srgbClr val="D15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5" name="Rectangle 69"/>
            <p:cNvSpPr>
              <a:spLocks noChangeArrowheads="1"/>
            </p:cNvSpPr>
            <p:nvPr/>
          </p:nvSpPr>
          <p:spPr bwMode="auto">
            <a:xfrm>
              <a:off x="1940" y="2462"/>
              <a:ext cx="6" cy="842"/>
            </a:xfrm>
            <a:prstGeom prst="rect">
              <a:avLst/>
            </a:prstGeom>
            <a:solidFill>
              <a:srgbClr val="CC5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6" name="Rectangle 70"/>
            <p:cNvSpPr>
              <a:spLocks noChangeArrowheads="1"/>
            </p:cNvSpPr>
            <p:nvPr/>
          </p:nvSpPr>
          <p:spPr bwMode="auto">
            <a:xfrm>
              <a:off x="1946" y="2462"/>
              <a:ext cx="7" cy="842"/>
            </a:xfrm>
            <a:prstGeom prst="rect">
              <a:avLst/>
            </a:prstGeom>
            <a:solidFill>
              <a:srgbClr val="C64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7" name="Rectangle 71"/>
            <p:cNvSpPr>
              <a:spLocks noChangeArrowheads="1"/>
            </p:cNvSpPr>
            <p:nvPr/>
          </p:nvSpPr>
          <p:spPr bwMode="auto">
            <a:xfrm>
              <a:off x="1953" y="2462"/>
              <a:ext cx="6" cy="842"/>
            </a:xfrm>
            <a:prstGeom prst="rect">
              <a:avLst/>
            </a:prstGeom>
            <a:solidFill>
              <a:srgbClr val="C14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8" name="Rectangle 72"/>
            <p:cNvSpPr>
              <a:spLocks noChangeArrowheads="1"/>
            </p:cNvSpPr>
            <p:nvPr/>
          </p:nvSpPr>
          <p:spPr bwMode="auto">
            <a:xfrm>
              <a:off x="1959" y="2462"/>
              <a:ext cx="7" cy="842"/>
            </a:xfrm>
            <a:prstGeom prst="rect">
              <a:avLst/>
            </a:prstGeom>
            <a:solidFill>
              <a:srgbClr val="BB4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29" name="Rectangle 73"/>
            <p:cNvSpPr>
              <a:spLocks noChangeArrowheads="1"/>
            </p:cNvSpPr>
            <p:nvPr/>
          </p:nvSpPr>
          <p:spPr bwMode="auto">
            <a:xfrm>
              <a:off x="1966" y="2462"/>
              <a:ext cx="6" cy="842"/>
            </a:xfrm>
            <a:prstGeom prst="rect">
              <a:avLst/>
            </a:prstGeom>
            <a:solidFill>
              <a:srgbClr val="B54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0" name="Rectangle 74"/>
            <p:cNvSpPr>
              <a:spLocks noChangeArrowheads="1"/>
            </p:cNvSpPr>
            <p:nvPr/>
          </p:nvSpPr>
          <p:spPr bwMode="auto">
            <a:xfrm>
              <a:off x="1972" y="2462"/>
              <a:ext cx="6" cy="842"/>
            </a:xfrm>
            <a:prstGeom prst="rect">
              <a:avLst/>
            </a:prstGeom>
            <a:solidFill>
              <a:srgbClr val="AF4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1" name="Rectangle 75"/>
            <p:cNvSpPr>
              <a:spLocks noChangeArrowheads="1"/>
            </p:cNvSpPr>
            <p:nvPr/>
          </p:nvSpPr>
          <p:spPr bwMode="auto">
            <a:xfrm>
              <a:off x="1978" y="2462"/>
              <a:ext cx="7" cy="842"/>
            </a:xfrm>
            <a:prstGeom prst="rect">
              <a:avLst/>
            </a:prstGeom>
            <a:solidFill>
              <a:srgbClr val="AA4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2" name="Rectangle 76"/>
            <p:cNvSpPr>
              <a:spLocks noChangeArrowheads="1"/>
            </p:cNvSpPr>
            <p:nvPr/>
          </p:nvSpPr>
          <p:spPr bwMode="auto">
            <a:xfrm>
              <a:off x="1985" y="2462"/>
              <a:ext cx="6" cy="842"/>
            </a:xfrm>
            <a:prstGeom prst="rect">
              <a:avLst/>
            </a:prstGeom>
            <a:solidFill>
              <a:srgbClr val="A44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3" name="Rectangle 77"/>
            <p:cNvSpPr>
              <a:spLocks noChangeArrowheads="1"/>
            </p:cNvSpPr>
            <p:nvPr/>
          </p:nvSpPr>
          <p:spPr bwMode="auto">
            <a:xfrm>
              <a:off x="1991" y="2462"/>
              <a:ext cx="7" cy="842"/>
            </a:xfrm>
            <a:prstGeom prst="rect">
              <a:avLst/>
            </a:prstGeom>
            <a:solidFill>
              <a:srgbClr val="9F3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4" name="Rectangle 78"/>
            <p:cNvSpPr>
              <a:spLocks noChangeArrowheads="1"/>
            </p:cNvSpPr>
            <p:nvPr/>
          </p:nvSpPr>
          <p:spPr bwMode="auto">
            <a:xfrm>
              <a:off x="1998" y="2462"/>
              <a:ext cx="6" cy="842"/>
            </a:xfrm>
            <a:prstGeom prst="rect">
              <a:avLst/>
            </a:prstGeom>
            <a:solidFill>
              <a:srgbClr val="993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5" name="Rectangle 79"/>
            <p:cNvSpPr>
              <a:spLocks noChangeArrowheads="1"/>
            </p:cNvSpPr>
            <p:nvPr/>
          </p:nvSpPr>
          <p:spPr bwMode="auto">
            <a:xfrm>
              <a:off x="2004" y="2462"/>
              <a:ext cx="7" cy="842"/>
            </a:xfrm>
            <a:prstGeom prst="rect">
              <a:avLst/>
            </a:prstGeom>
            <a:solidFill>
              <a:srgbClr val="943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6" name="Rectangle 80"/>
            <p:cNvSpPr>
              <a:spLocks noChangeArrowheads="1"/>
            </p:cNvSpPr>
            <p:nvPr/>
          </p:nvSpPr>
          <p:spPr bwMode="auto">
            <a:xfrm>
              <a:off x="2011" y="2462"/>
              <a:ext cx="6" cy="842"/>
            </a:xfrm>
            <a:prstGeom prst="rect">
              <a:avLst/>
            </a:prstGeom>
            <a:solidFill>
              <a:srgbClr val="903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7" name="Rectangle 81"/>
            <p:cNvSpPr>
              <a:spLocks noChangeArrowheads="1"/>
            </p:cNvSpPr>
            <p:nvPr/>
          </p:nvSpPr>
          <p:spPr bwMode="auto">
            <a:xfrm>
              <a:off x="2017" y="2462"/>
              <a:ext cx="7" cy="842"/>
            </a:xfrm>
            <a:prstGeom prst="rect">
              <a:avLst/>
            </a:prstGeom>
            <a:solidFill>
              <a:srgbClr val="8B3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8" name="Rectangle 82"/>
            <p:cNvSpPr>
              <a:spLocks noChangeArrowheads="1"/>
            </p:cNvSpPr>
            <p:nvPr/>
          </p:nvSpPr>
          <p:spPr bwMode="auto">
            <a:xfrm>
              <a:off x="2024" y="2462"/>
              <a:ext cx="6" cy="842"/>
            </a:xfrm>
            <a:prstGeom prst="rect">
              <a:avLst/>
            </a:prstGeom>
            <a:solidFill>
              <a:srgbClr val="883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39" name="Rectangle 83"/>
            <p:cNvSpPr>
              <a:spLocks noChangeArrowheads="1"/>
            </p:cNvSpPr>
            <p:nvPr/>
          </p:nvSpPr>
          <p:spPr bwMode="auto">
            <a:xfrm>
              <a:off x="2030" y="2462"/>
              <a:ext cx="7" cy="842"/>
            </a:xfrm>
            <a:prstGeom prst="rect">
              <a:avLst/>
            </a:prstGeom>
            <a:solidFill>
              <a:srgbClr val="843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40" name="Rectangle 84"/>
            <p:cNvSpPr>
              <a:spLocks noChangeArrowheads="1"/>
            </p:cNvSpPr>
            <p:nvPr/>
          </p:nvSpPr>
          <p:spPr bwMode="auto">
            <a:xfrm>
              <a:off x="2037" y="2462"/>
              <a:ext cx="6" cy="842"/>
            </a:xfrm>
            <a:prstGeom prst="rect">
              <a:avLst/>
            </a:prstGeom>
            <a:solidFill>
              <a:srgbClr val="813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41" name="Rectangle 85"/>
            <p:cNvSpPr>
              <a:spLocks noChangeArrowheads="1"/>
            </p:cNvSpPr>
            <p:nvPr/>
          </p:nvSpPr>
          <p:spPr bwMode="auto">
            <a:xfrm>
              <a:off x="2043" y="2462"/>
              <a:ext cx="6" cy="842"/>
            </a:xfrm>
            <a:prstGeom prst="rect">
              <a:avLst/>
            </a:prstGeom>
            <a:solidFill>
              <a:srgbClr val="7E3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42" name="Rectangle 86"/>
            <p:cNvSpPr>
              <a:spLocks noChangeArrowheads="1"/>
            </p:cNvSpPr>
            <p:nvPr/>
          </p:nvSpPr>
          <p:spPr bwMode="auto">
            <a:xfrm>
              <a:off x="2049" y="2462"/>
              <a:ext cx="7" cy="842"/>
            </a:xfrm>
            <a:prstGeom prst="rect">
              <a:avLst/>
            </a:prstGeom>
            <a:solidFill>
              <a:srgbClr val="7B3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43" name="Rectangle 87"/>
            <p:cNvSpPr>
              <a:spLocks noChangeArrowheads="1"/>
            </p:cNvSpPr>
            <p:nvPr/>
          </p:nvSpPr>
          <p:spPr bwMode="auto">
            <a:xfrm>
              <a:off x="2056" y="2462"/>
              <a:ext cx="6" cy="842"/>
            </a:xfrm>
            <a:prstGeom prst="rect">
              <a:avLst/>
            </a:prstGeom>
            <a:solidFill>
              <a:srgbClr val="793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44" name="Rectangle 88"/>
            <p:cNvSpPr>
              <a:spLocks noChangeArrowheads="1"/>
            </p:cNvSpPr>
            <p:nvPr/>
          </p:nvSpPr>
          <p:spPr bwMode="auto">
            <a:xfrm>
              <a:off x="2062" y="2462"/>
              <a:ext cx="7" cy="842"/>
            </a:xfrm>
            <a:prstGeom prst="rect">
              <a:avLst/>
            </a:prstGeom>
            <a:solidFill>
              <a:srgbClr val="772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245" name="Rectangle 89"/>
            <p:cNvSpPr>
              <a:spLocks noChangeArrowheads="1"/>
            </p:cNvSpPr>
            <p:nvPr/>
          </p:nvSpPr>
          <p:spPr bwMode="auto">
            <a:xfrm>
              <a:off x="2069" y="2462"/>
              <a:ext cx="6" cy="842"/>
            </a:xfrm>
            <a:prstGeom prst="rect">
              <a:avLst/>
            </a:prstGeom>
            <a:solidFill>
              <a:srgbClr val="762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748" name="Rectangle 91"/>
          <p:cNvSpPr>
            <a:spLocks noChangeArrowheads="1"/>
          </p:cNvSpPr>
          <p:nvPr/>
        </p:nvSpPr>
        <p:spPr bwMode="auto">
          <a:xfrm>
            <a:off x="2495550" y="3908425"/>
            <a:ext cx="798513" cy="13366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nvGrpSpPr>
          <p:cNvPr id="31749" name="Group 170"/>
          <p:cNvGrpSpPr>
            <a:grpSpLocks/>
          </p:cNvGrpSpPr>
          <p:nvPr/>
        </p:nvGrpSpPr>
        <p:grpSpPr bwMode="auto">
          <a:xfrm>
            <a:off x="3684588" y="3908425"/>
            <a:ext cx="798512" cy="1217613"/>
            <a:chOff x="2321" y="2462"/>
            <a:chExt cx="503" cy="767"/>
          </a:xfrm>
        </p:grpSpPr>
        <p:sp>
          <p:nvSpPr>
            <p:cNvPr id="32090" name="Rectangle 92"/>
            <p:cNvSpPr>
              <a:spLocks noChangeArrowheads="1"/>
            </p:cNvSpPr>
            <p:nvPr/>
          </p:nvSpPr>
          <p:spPr bwMode="auto">
            <a:xfrm>
              <a:off x="2321" y="2462"/>
              <a:ext cx="6" cy="767"/>
            </a:xfrm>
            <a:prstGeom prst="rect">
              <a:avLst/>
            </a:prstGeom>
            <a:solidFill>
              <a:srgbClr val="A9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91" name="Rectangle 93"/>
            <p:cNvSpPr>
              <a:spLocks noChangeArrowheads="1"/>
            </p:cNvSpPr>
            <p:nvPr/>
          </p:nvSpPr>
          <p:spPr bwMode="auto">
            <a:xfrm>
              <a:off x="2327" y="2462"/>
              <a:ext cx="6" cy="767"/>
            </a:xfrm>
            <a:prstGeom prst="rect">
              <a:avLst/>
            </a:prstGeom>
            <a:solidFill>
              <a:srgbClr val="A9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92" name="Rectangle 94"/>
            <p:cNvSpPr>
              <a:spLocks noChangeArrowheads="1"/>
            </p:cNvSpPr>
            <p:nvPr/>
          </p:nvSpPr>
          <p:spPr bwMode="auto">
            <a:xfrm>
              <a:off x="2333" y="2462"/>
              <a:ext cx="7" cy="767"/>
            </a:xfrm>
            <a:prstGeom prst="rect">
              <a:avLst/>
            </a:prstGeom>
            <a:solidFill>
              <a:srgbClr val="AA8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93" name="Rectangle 95"/>
            <p:cNvSpPr>
              <a:spLocks noChangeArrowheads="1"/>
            </p:cNvSpPr>
            <p:nvPr/>
          </p:nvSpPr>
          <p:spPr bwMode="auto">
            <a:xfrm>
              <a:off x="2340" y="2462"/>
              <a:ext cx="6" cy="767"/>
            </a:xfrm>
            <a:prstGeom prst="rect">
              <a:avLst/>
            </a:prstGeom>
            <a:solidFill>
              <a:srgbClr val="AB8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94" name="Rectangle 96"/>
            <p:cNvSpPr>
              <a:spLocks noChangeArrowheads="1"/>
            </p:cNvSpPr>
            <p:nvPr/>
          </p:nvSpPr>
          <p:spPr bwMode="auto">
            <a:xfrm>
              <a:off x="2346" y="2462"/>
              <a:ext cx="7" cy="767"/>
            </a:xfrm>
            <a:prstGeom prst="rect">
              <a:avLst/>
            </a:prstGeom>
            <a:solidFill>
              <a:srgbClr val="AD8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95" name="Rectangle 97"/>
            <p:cNvSpPr>
              <a:spLocks noChangeArrowheads="1"/>
            </p:cNvSpPr>
            <p:nvPr/>
          </p:nvSpPr>
          <p:spPr bwMode="auto">
            <a:xfrm>
              <a:off x="2353" y="2462"/>
              <a:ext cx="6" cy="767"/>
            </a:xfrm>
            <a:prstGeom prst="rect">
              <a:avLst/>
            </a:prstGeom>
            <a:solidFill>
              <a:srgbClr val="AE8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96" name="Rectangle 98"/>
            <p:cNvSpPr>
              <a:spLocks noChangeArrowheads="1"/>
            </p:cNvSpPr>
            <p:nvPr/>
          </p:nvSpPr>
          <p:spPr bwMode="auto">
            <a:xfrm>
              <a:off x="2359" y="2462"/>
              <a:ext cx="7" cy="767"/>
            </a:xfrm>
            <a:prstGeom prst="rect">
              <a:avLst/>
            </a:prstGeom>
            <a:solidFill>
              <a:srgbClr val="B08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97" name="Rectangle 99"/>
            <p:cNvSpPr>
              <a:spLocks noChangeArrowheads="1"/>
            </p:cNvSpPr>
            <p:nvPr/>
          </p:nvSpPr>
          <p:spPr bwMode="auto">
            <a:xfrm>
              <a:off x="2366" y="2462"/>
              <a:ext cx="6" cy="767"/>
            </a:xfrm>
            <a:prstGeom prst="rect">
              <a:avLst/>
            </a:prstGeom>
            <a:solidFill>
              <a:srgbClr val="B28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98" name="Rectangle 100"/>
            <p:cNvSpPr>
              <a:spLocks noChangeArrowheads="1"/>
            </p:cNvSpPr>
            <p:nvPr/>
          </p:nvSpPr>
          <p:spPr bwMode="auto">
            <a:xfrm>
              <a:off x="2372" y="2462"/>
              <a:ext cx="7" cy="767"/>
            </a:xfrm>
            <a:prstGeom prst="rect">
              <a:avLst/>
            </a:prstGeom>
            <a:solidFill>
              <a:srgbClr val="B49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99" name="Rectangle 101"/>
            <p:cNvSpPr>
              <a:spLocks noChangeArrowheads="1"/>
            </p:cNvSpPr>
            <p:nvPr/>
          </p:nvSpPr>
          <p:spPr bwMode="auto">
            <a:xfrm>
              <a:off x="2379" y="2462"/>
              <a:ext cx="6" cy="767"/>
            </a:xfrm>
            <a:prstGeom prst="rect">
              <a:avLst/>
            </a:prstGeom>
            <a:solidFill>
              <a:srgbClr val="B79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0" name="Rectangle 102"/>
            <p:cNvSpPr>
              <a:spLocks noChangeArrowheads="1"/>
            </p:cNvSpPr>
            <p:nvPr/>
          </p:nvSpPr>
          <p:spPr bwMode="auto">
            <a:xfrm>
              <a:off x="2385" y="2462"/>
              <a:ext cx="7" cy="767"/>
            </a:xfrm>
            <a:prstGeom prst="rect">
              <a:avLst/>
            </a:prstGeom>
            <a:solidFill>
              <a:srgbClr val="B99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1" name="Rectangle 103"/>
            <p:cNvSpPr>
              <a:spLocks noChangeArrowheads="1"/>
            </p:cNvSpPr>
            <p:nvPr/>
          </p:nvSpPr>
          <p:spPr bwMode="auto">
            <a:xfrm>
              <a:off x="2392" y="2462"/>
              <a:ext cx="6" cy="767"/>
            </a:xfrm>
            <a:prstGeom prst="rect">
              <a:avLst/>
            </a:prstGeom>
            <a:solidFill>
              <a:srgbClr val="BC9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2" name="Rectangle 104"/>
            <p:cNvSpPr>
              <a:spLocks noChangeArrowheads="1"/>
            </p:cNvSpPr>
            <p:nvPr/>
          </p:nvSpPr>
          <p:spPr bwMode="auto">
            <a:xfrm>
              <a:off x="2398" y="2462"/>
              <a:ext cx="6" cy="767"/>
            </a:xfrm>
            <a:prstGeom prst="rect">
              <a:avLst/>
            </a:prstGeom>
            <a:solidFill>
              <a:srgbClr val="BF9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3" name="Rectangle 105"/>
            <p:cNvSpPr>
              <a:spLocks noChangeArrowheads="1"/>
            </p:cNvSpPr>
            <p:nvPr/>
          </p:nvSpPr>
          <p:spPr bwMode="auto">
            <a:xfrm>
              <a:off x="2404" y="2462"/>
              <a:ext cx="7" cy="767"/>
            </a:xfrm>
            <a:prstGeom prst="rect">
              <a:avLst/>
            </a:prstGeom>
            <a:solidFill>
              <a:srgbClr val="C29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4" name="Rectangle 106"/>
            <p:cNvSpPr>
              <a:spLocks noChangeArrowheads="1"/>
            </p:cNvSpPr>
            <p:nvPr/>
          </p:nvSpPr>
          <p:spPr bwMode="auto">
            <a:xfrm>
              <a:off x="2411" y="2462"/>
              <a:ext cx="6" cy="767"/>
            </a:xfrm>
            <a:prstGeom prst="rect">
              <a:avLst/>
            </a:prstGeom>
            <a:solidFill>
              <a:srgbClr val="C69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5" name="Rectangle 107"/>
            <p:cNvSpPr>
              <a:spLocks noChangeArrowheads="1"/>
            </p:cNvSpPr>
            <p:nvPr/>
          </p:nvSpPr>
          <p:spPr bwMode="auto">
            <a:xfrm>
              <a:off x="2417" y="2462"/>
              <a:ext cx="7" cy="767"/>
            </a:xfrm>
            <a:prstGeom prst="rect">
              <a:avLst/>
            </a:prstGeom>
            <a:solidFill>
              <a:srgbClr val="C9A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6" name="Rectangle 108"/>
            <p:cNvSpPr>
              <a:spLocks noChangeArrowheads="1"/>
            </p:cNvSpPr>
            <p:nvPr/>
          </p:nvSpPr>
          <p:spPr bwMode="auto">
            <a:xfrm>
              <a:off x="2424" y="2462"/>
              <a:ext cx="6" cy="767"/>
            </a:xfrm>
            <a:prstGeom prst="rect">
              <a:avLst/>
            </a:prstGeom>
            <a:solidFill>
              <a:srgbClr val="CDA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7" name="Rectangle 109"/>
            <p:cNvSpPr>
              <a:spLocks noChangeArrowheads="1"/>
            </p:cNvSpPr>
            <p:nvPr/>
          </p:nvSpPr>
          <p:spPr bwMode="auto">
            <a:xfrm>
              <a:off x="2430" y="2462"/>
              <a:ext cx="7" cy="767"/>
            </a:xfrm>
            <a:prstGeom prst="rect">
              <a:avLst/>
            </a:prstGeom>
            <a:solidFill>
              <a:srgbClr val="D0A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8" name="Rectangle 110"/>
            <p:cNvSpPr>
              <a:spLocks noChangeArrowheads="1"/>
            </p:cNvSpPr>
            <p:nvPr/>
          </p:nvSpPr>
          <p:spPr bwMode="auto">
            <a:xfrm>
              <a:off x="2437" y="2462"/>
              <a:ext cx="6" cy="767"/>
            </a:xfrm>
            <a:prstGeom prst="rect">
              <a:avLst/>
            </a:prstGeom>
            <a:solidFill>
              <a:srgbClr val="D4A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09" name="Rectangle 111"/>
            <p:cNvSpPr>
              <a:spLocks noChangeArrowheads="1"/>
            </p:cNvSpPr>
            <p:nvPr/>
          </p:nvSpPr>
          <p:spPr bwMode="auto">
            <a:xfrm>
              <a:off x="2443" y="2462"/>
              <a:ext cx="7" cy="767"/>
            </a:xfrm>
            <a:prstGeom prst="rect">
              <a:avLst/>
            </a:prstGeom>
            <a:solidFill>
              <a:srgbClr val="D8A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0" name="Rectangle 112"/>
            <p:cNvSpPr>
              <a:spLocks noChangeArrowheads="1"/>
            </p:cNvSpPr>
            <p:nvPr/>
          </p:nvSpPr>
          <p:spPr bwMode="auto">
            <a:xfrm>
              <a:off x="2450" y="2462"/>
              <a:ext cx="6" cy="767"/>
            </a:xfrm>
            <a:prstGeom prst="rect">
              <a:avLst/>
            </a:prstGeom>
            <a:solidFill>
              <a:srgbClr val="DBA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1" name="Rectangle 113"/>
            <p:cNvSpPr>
              <a:spLocks noChangeArrowheads="1"/>
            </p:cNvSpPr>
            <p:nvPr/>
          </p:nvSpPr>
          <p:spPr bwMode="auto">
            <a:xfrm>
              <a:off x="2456" y="2462"/>
              <a:ext cx="7" cy="767"/>
            </a:xfrm>
            <a:prstGeom prst="rect">
              <a:avLst/>
            </a:prstGeom>
            <a:solidFill>
              <a:srgbClr val="DFB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2" name="Rectangle 114"/>
            <p:cNvSpPr>
              <a:spLocks noChangeArrowheads="1"/>
            </p:cNvSpPr>
            <p:nvPr/>
          </p:nvSpPr>
          <p:spPr bwMode="auto">
            <a:xfrm>
              <a:off x="2463" y="2462"/>
              <a:ext cx="6" cy="767"/>
            </a:xfrm>
            <a:prstGeom prst="rect">
              <a:avLst/>
            </a:prstGeom>
            <a:solidFill>
              <a:srgbClr val="E2B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3" name="Rectangle 115"/>
            <p:cNvSpPr>
              <a:spLocks noChangeArrowheads="1"/>
            </p:cNvSpPr>
            <p:nvPr/>
          </p:nvSpPr>
          <p:spPr bwMode="auto">
            <a:xfrm>
              <a:off x="2469" y="2462"/>
              <a:ext cx="6" cy="767"/>
            </a:xfrm>
            <a:prstGeom prst="rect">
              <a:avLst/>
            </a:prstGeom>
            <a:solidFill>
              <a:srgbClr val="E6B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4" name="Rectangle 116"/>
            <p:cNvSpPr>
              <a:spLocks noChangeArrowheads="1"/>
            </p:cNvSpPr>
            <p:nvPr/>
          </p:nvSpPr>
          <p:spPr bwMode="auto">
            <a:xfrm>
              <a:off x="2475" y="2462"/>
              <a:ext cx="7" cy="767"/>
            </a:xfrm>
            <a:prstGeom prst="rect">
              <a:avLst/>
            </a:prstGeom>
            <a:solidFill>
              <a:srgbClr val="E8B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5" name="Rectangle 117"/>
            <p:cNvSpPr>
              <a:spLocks noChangeArrowheads="1"/>
            </p:cNvSpPr>
            <p:nvPr/>
          </p:nvSpPr>
          <p:spPr bwMode="auto">
            <a:xfrm>
              <a:off x="2482" y="2462"/>
              <a:ext cx="6" cy="767"/>
            </a:xfrm>
            <a:prstGeom prst="rect">
              <a:avLst/>
            </a:prstGeom>
            <a:solidFill>
              <a:srgbClr val="EBB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6" name="Rectangle 118"/>
            <p:cNvSpPr>
              <a:spLocks noChangeArrowheads="1"/>
            </p:cNvSpPr>
            <p:nvPr/>
          </p:nvSpPr>
          <p:spPr bwMode="auto">
            <a:xfrm>
              <a:off x="2488" y="2462"/>
              <a:ext cx="7" cy="767"/>
            </a:xfrm>
            <a:prstGeom prst="rect">
              <a:avLst/>
            </a:prstGeom>
            <a:solidFill>
              <a:srgbClr val="EEB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7" name="Rectangle 119"/>
            <p:cNvSpPr>
              <a:spLocks noChangeArrowheads="1"/>
            </p:cNvSpPr>
            <p:nvPr/>
          </p:nvSpPr>
          <p:spPr bwMode="auto">
            <a:xfrm>
              <a:off x="2495" y="2462"/>
              <a:ext cx="6" cy="767"/>
            </a:xfrm>
            <a:prstGeom prst="rect">
              <a:avLst/>
            </a:prstGeom>
            <a:solidFill>
              <a:srgbClr val="F0C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8" name="Rectangle 120"/>
            <p:cNvSpPr>
              <a:spLocks noChangeArrowheads="1"/>
            </p:cNvSpPr>
            <p:nvPr/>
          </p:nvSpPr>
          <p:spPr bwMode="auto">
            <a:xfrm>
              <a:off x="2501" y="2462"/>
              <a:ext cx="7" cy="767"/>
            </a:xfrm>
            <a:prstGeom prst="rect">
              <a:avLst/>
            </a:prstGeom>
            <a:solidFill>
              <a:srgbClr val="F3C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19" name="Rectangle 121"/>
            <p:cNvSpPr>
              <a:spLocks noChangeArrowheads="1"/>
            </p:cNvSpPr>
            <p:nvPr/>
          </p:nvSpPr>
          <p:spPr bwMode="auto">
            <a:xfrm>
              <a:off x="2508" y="2462"/>
              <a:ext cx="6" cy="767"/>
            </a:xfrm>
            <a:prstGeom prst="rect">
              <a:avLst/>
            </a:prstGeom>
            <a:solidFill>
              <a:srgbClr val="F5C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0" name="Rectangle 122"/>
            <p:cNvSpPr>
              <a:spLocks noChangeArrowheads="1"/>
            </p:cNvSpPr>
            <p:nvPr/>
          </p:nvSpPr>
          <p:spPr bwMode="auto">
            <a:xfrm>
              <a:off x="2514" y="2462"/>
              <a:ext cx="7" cy="767"/>
            </a:xfrm>
            <a:prstGeom prst="rect">
              <a:avLst/>
            </a:prstGeom>
            <a:solidFill>
              <a:srgbClr val="F7C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1" name="Rectangle 123"/>
            <p:cNvSpPr>
              <a:spLocks noChangeArrowheads="1"/>
            </p:cNvSpPr>
            <p:nvPr/>
          </p:nvSpPr>
          <p:spPr bwMode="auto">
            <a:xfrm>
              <a:off x="2521" y="2462"/>
              <a:ext cx="6" cy="767"/>
            </a:xfrm>
            <a:prstGeom prst="rect">
              <a:avLst/>
            </a:prstGeom>
            <a:solidFill>
              <a:srgbClr val="F8C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2" name="Rectangle 124"/>
            <p:cNvSpPr>
              <a:spLocks noChangeArrowheads="1"/>
            </p:cNvSpPr>
            <p:nvPr/>
          </p:nvSpPr>
          <p:spPr bwMode="auto">
            <a:xfrm>
              <a:off x="2527" y="2462"/>
              <a:ext cx="7" cy="767"/>
            </a:xfrm>
            <a:prstGeom prst="rect">
              <a:avLst/>
            </a:prstGeom>
            <a:solidFill>
              <a:srgbClr val="F9C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3" name="Rectangle 125"/>
            <p:cNvSpPr>
              <a:spLocks noChangeArrowheads="1"/>
            </p:cNvSpPr>
            <p:nvPr/>
          </p:nvSpPr>
          <p:spPr bwMode="auto">
            <a:xfrm>
              <a:off x="2534" y="2462"/>
              <a:ext cx="6" cy="767"/>
            </a:xfrm>
            <a:prstGeom prst="rect">
              <a:avLst/>
            </a:prstGeom>
            <a:solidFill>
              <a:srgbClr val="FBC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4" name="Rectangle 126"/>
            <p:cNvSpPr>
              <a:spLocks noChangeArrowheads="1"/>
            </p:cNvSpPr>
            <p:nvPr/>
          </p:nvSpPr>
          <p:spPr bwMode="auto">
            <a:xfrm>
              <a:off x="2540" y="2462"/>
              <a:ext cx="6" cy="767"/>
            </a:xfrm>
            <a:prstGeom prst="rect">
              <a:avLst/>
            </a:prstGeom>
            <a:solidFill>
              <a:srgbClr val="FCC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5" name="Rectangle 127"/>
            <p:cNvSpPr>
              <a:spLocks noChangeArrowheads="1"/>
            </p:cNvSpPr>
            <p:nvPr/>
          </p:nvSpPr>
          <p:spPr bwMode="auto">
            <a:xfrm>
              <a:off x="2546" y="2462"/>
              <a:ext cx="7" cy="767"/>
            </a:xfrm>
            <a:prstGeom prst="rect">
              <a:avLst/>
            </a:prstGeom>
            <a:solidFill>
              <a:srgbClr val="FDC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6" name="Rectangle 128"/>
            <p:cNvSpPr>
              <a:spLocks noChangeArrowheads="1"/>
            </p:cNvSpPr>
            <p:nvPr/>
          </p:nvSpPr>
          <p:spPr bwMode="auto">
            <a:xfrm>
              <a:off x="2553" y="2462"/>
              <a:ext cx="6" cy="767"/>
            </a:xfrm>
            <a:prstGeom prst="rect">
              <a:avLst/>
            </a:prstGeom>
            <a:solidFill>
              <a:srgbClr val="FDC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7" name="Rectangle 129"/>
            <p:cNvSpPr>
              <a:spLocks noChangeArrowheads="1"/>
            </p:cNvSpPr>
            <p:nvPr/>
          </p:nvSpPr>
          <p:spPr bwMode="auto">
            <a:xfrm>
              <a:off x="2559" y="2462"/>
              <a:ext cx="7" cy="767"/>
            </a:xfrm>
            <a:prstGeom prst="rect">
              <a:avLst/>
            </a:prstGeom>
            <a:solidFill>
              <a:srgbClr val="FEC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8" name="Rectangle 130"/>
            <p:cNvSpPr>
              <a:spLocks noChangeArrowheads="1"/>
            </p:cNvSpPr>
            <p:nvPr/>
          </p:nvSpPr>
          <p:spPr bwMode="auto">
            <a:xfrm>
              <a:off x="2566" y="2462"/>
              <a:ext cx="6" cy="767"/>
            </a:xfrm>
            <a:prstGeom prst="rect">
              <a:avLst/>
            </a:prstGeom>
            <a:solidFill>
              <a:srgbClr val="FF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29" name="Rectangle 131"/>
            <p:cNvSpPr>
              <a:spLocks noChangeArrowheads="1"/>
            </p:cNvSpPr>
            <p:nvPr/>
          </p:nvSpPr>
          <p:spPr bwMode="auto">
            <a:xfrm>
              <a:off x="2572" y="2462"/>
              <a:ext cx="7" cy="767"/>
            </a:xfrm>
            <a:prstGeom prst="rect">
              <a:avLst/>
            </a:prstGeom>
            <a:solidFill>
              <a:srgbClr val="FF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0" name="Rectangle 132"/>
            <p:cNvSpPr>
              <a:spLocks noChangeArrowheads="1"/>
            </p:cNvSpPr>
            <p:nvPr/>
          </p:nvSpPr>
          <p:spPr bwMode="auto">
            <a:xfrm>
              <a:off x="2579" y="2462"/>
              <a:ext cx="6" cy="767"/>
            </a:xfrm>
            <a:prstGeom prst="rect">
              <a:avLst/>
            </a:prstGeom>
            <a:solidFill>
              <a:srgbClr val="FEC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1" name="Rectangle 133"/>
            <p:cNvSpPr>
              <a:spLocks noChangeArrowheads="1"/>
            </p:cNvSpPr>
            <p:nvPr/>
          </p:nvSpPr>
          <p:spPr bwMode="auto">
            <a:xfrm>
              <a:off x="2585" y="2462"/>
              <a:ext cx="7" cy="767"/>
            </a:xfrm>
            <a:prstGeom prst="rect">
              <a:avLst/>
            </a:prstGeom>
            <a:solidFill>
              <a:srgbClr val="FDC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2" name="Rectangle 134"/>
            <p:cNvSpPr>
              <a:spLocks noChangeArrowheads="1"/>
            </p:cNvSpPr>
            <p:nvPr/>
          </p:nvSpPr>
          <p:spPr bwMode="auto">
            <a:xfrm>
              <a:off x="2592" y="2462"/>
              <a:ext cx="6" cy="767"/>
            </a:xfrm>
            <a:prstGeom prst="rect">
              <a:avLst/>
            </a:prstGeom>
            <a:solidFill>
              <a:srgbClr val="FDC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3" name="Rectangle 135"/>
            <p:cNvSpPr>
              <a:spLocks noChangeArrowheads="1"/>
            </p:cNvSpPr>
            <p:nvPr/>
          </p:nvSpPr>
          <p:spPr bwMode="auto">
            <a:xfrm>
              <a:off x="2598" y="2462"/>
              <a:ext cx="7" cy="767"/>
            </a:xfrm>
            <a:prstGeom prst="rect">
              <a:avLst/>
            </a:prstGeom>
            <a:solidFill>
              <a:srgbClr val="FCC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4" name="Rectangle 136"/>
            <p:cNvSpPr>
              <a:spLocks noChangeArrowheads="1"/>
            </p:cNvSpPr>
            <p:nvPr/>
          </p:nvSpPr>
          <p:spPr bwMode="auto">
            <a:xfrm>
              <a:off x="2605" y="2462"/>
              <a:ext cx="6" cy="767"/>
            </a:xfrm>
            <a:prstGeom prst="rect">
              <a:avLst/>
            </a:prstGeom>
            <a:solidFill>
              <a:srgbClr val="FBC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5" name="Rectangle 137"/>
            <p:cNvSpPr>
              <a:spLocks noChangeArrowheads="1"/>
            </p:cNvSpPr>
            <p:nvPr/>
          </p:nvSpPr>
          <p:spPr bwMode="auto">
            <a:xfrm>
              <a:off x="2611" y="2462"/>
              <a:ext cx="6" cy="767"/>
            </a:xfrm>
            <a:prstGeom prst="rect">
              <a:avLst/>
            </a:prstGeom>
            <a:solidFill>
              <a:srgbClr val="F9C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6" name="Rectangle 138"/>
            <p:cNvSpPr>
              <a:spLocks noChangeArrowheads="1"/>
            </p:cNvSpPr>
            <p:nvPr/>
          </p:nvSpPr>
          <p:spPr bwMode="auto">
            <a:xfrm>
              <a:off x="2617" y="2462"/>
              <a:ext cx="7" cy="767"/>
            </a:xfrm>
            <a:prstGeom prst="rect">
              <a:avLst/>
            </a:prstGeom>
            <a:solidFill>
              <a:srgbClr val="F8C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7" name="Rectangle 139"/>
            <p:cNvSpPr>
              <a:spLocks noChangeArrowheads="1"/>
            </p:cNvSpPr>
            <p:nvPr/>
          </p:nvSpPr>
          <p:spPr bwMode="auto">
            <a:xfrm>
              <a:off x="2624" y="2462"/>
              <a:ext cx="6" cy="767"/>
            </a:xfrm>
            <a:prstGeom prst="rect">
              <a:avLst/>
            </a:prstGeom>
            <a:solidFill>
              <a:srgbClr val="F7C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8" name="Rectangle 140"/>
            <p:cNvSpPr>
              <a:spLocks noChangeArrowheads="1"/>
            </p:cNvSpPr>
            <p:nvPr/>
          </p:nvSpPr>
          <p:spPr bwMode="auto">
            <a:xfrm>
              <a:off x="2630" y="2462"/>
              <a:ext cx="7" cy="767"/>
            </a:xfrm>
            <a:prstGeom prst="rect">
              <a:avLst/>
            </a:prstGeom>
            <a:solidFill>
              <a:srgbClr val="F5C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39" name="Rectangle 141"/>
            <p:cNvSpPr>
              <a:spLocks noChangeArrowheads="1"/>
            </p:cNvSpPr>
            <p:nvPr/>
          </p:nvSpPr>
          <p:spPr bwMode="auto">
            <a:xfrm>
              <a:off x="2637" y="2462"/>
              <a:ext cx="6" cy="767"/>
            </a:xfrm>
            <a:prstGeom prst="rect">
              <a:avLst/>
            </a:prstGeom>
            <a:solidFill>
              <a:srgbClr val="F3C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0" name="Rectangle 142"/>
            <p:cNvSpPr>
              <a:spLocks noChangeArrowheads="1"/>
            </p:cNvSpPr>
            <p:nvPr/>
          </p:nvSpPr>
          <p:spPr bwMode="auto">
            <a:xfrm>
              <a:off x="2643" y="2462"/>
              <a:ext cx="7" cy="767"/>
            </a:xfrm>
            <a:prstGeom prst="rect">
              <a:avLst/>
            </a:prstGeom>
            <a:solidFill>
              <a:srgbClr val="F0C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1" name="Rectangle 143"/>
            <p:cNvSpPr>
              <a:spLocks noChangeArrowheads="1"/>
            </p:cNvSpPr>
            <p:nvPr/>
          </p:nvSpPr>
          <p:spPr bwMode="auto">
            <a:xfrm>
              <a:off x="2650" y="2462"/>
              <a:ext cx="6" cy="767"/>
            </a:xfrm>
            <a:prstGeom prst="rect">
              <a:avLst/>
            </a:prstGeom>
            <a:solidFill>
              <a:srgbClr val="EEB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2" name="Rectangle 144"/>
            <p:cNvSpPr>
              <a:spLocks noChangeArrowheads="1"/>
            </p:cNvSpPr>
            <p:nvPr/>
          </p:nvSpPr>
          <p:spPr bwMode="auto">
            <a:xfrm>
              <a:off x="2656" y="2462"/>
              <a:ext cx="7" cy="767"/>
            </a:xfrm>
            <a:prstGeom prst="rect">
              <a:avLst/>
            </a:prstGeom>
            <a:solidFill>
              <a:srgbClr val="EBB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3" name="Rectangle 145"/>
            <p:cNvSpPr>
              <a:spLocks noChangeArrowheads="1"/>
            </p:cNvSpPr>
            <p:nvPr/>
          </p:nvSpPr>
          <p:spPr bwMode="auto">
            <a:xfrm>
              <a:off x="2663" y="2462"/>
              <a:ext cx="6" cy="767"/>
            </a:xfrm>
            <a:prstGeom prst="rect">
              <a:avLst/>
            </a:prstGeom>
            <a:solidFill>
              <a:srgbClr val="E8B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4" name="Rectangle 146"/>
            <p:cNvSpPr>
              <a:spLocks noChangeArrowheads="1"/>
            </p:cNvSpPr>
            <p:nvPr/>
          </p:nvSpPr>
          <p:spPr bwMode="auto">
            <a:xfrm>
              <a:off x="2669" y="2462"/>
              <a:ext cx="7" cy="767"/>
            </a:xfrm>
            <a:prstGeom prst="rect">
              <a:avLst/>
            </a:prstGeom>
            <a:solidFill>
              <a:srgbClr val="E6B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5" name="Rectangle 147"/>
            <p:cNvSpPr>
              <a:spLocks noChangeArrowheads="1"/>
            </p:cNvSpPr>
            <p:nvPr/>
          </p:nvSpPr>
          <p:spPr bwMode="auto">
            <a:xfrm>
              <a:off x="2676" y="2462"/>
              <a:ext cx="6" cy="767"/>
            </a:xfrm>
            <a:prstGeom prst="rect">
              <a:avLst/>
            </a:prstGeom>
            <a:solidFill>
              <a:srgbClr val="E2B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6" name="Rectangle 148"/>
            <p:cNvSpPr>
              <a:spLocks noChangeArrowheads="1"/>
            </p:cNvSpPr>
            <p:nvPr/>
          </p:nvSpPr>
          <p:spPr bwMode="auto">
            <a:xfrm>
              <a:off x="2682" y="2462"/>
              <a:ext cx="6" cy="767"/>
            </a:xfrm>
            <a:prstGeom prst="rect">
              <a:avLst/>
            </a:prstGeom>
            <a:solidFill>
              <a:srgbClr val="DFB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7" name="Rectangle 149"/>
            <p:cNvSpPr>
              <a:spLocks noChangeArrowheads="1"/>
            </p:cNvSpPr>
            <p:nvPr/>
          </p:nvSpPr>
          <p:spPr bwMode="auto">
            <a:xfrm>
              <a:off x="2688" y="2462"/>
              <a:ext cx="7" cy="767"/>
            </a:xfrm>
            <a:prstGeom prst="rect">
              <a:avLst/>
            </a:prstGeom>
            <a:solidFill>
              <a:srgbClr val="DBA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8" name="Rectangle 150"/>
            <p:cNvSpPr>
              <a:spLocks noChangeArrowheads="1"/>
            </p:cNvSpPr>
            <p:nvPr/>
          </p:nvSpPr>
          <p:spPr bwMode="auto">
            <a:xfrm>
              <a:off x="2695" y="2462"/>
              <a:ext cx="6" cy="767"/>
            </a:xfrm>
            <a:prstGeom prst="rect">
              <a:avLst/>
            </a:prstGeom>
            <a:solidFill>
              <a:srgbClr val="D8A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49" name="Rectangle 151"/>
            <p:cNvSpPr>
              <a:spLocks noChangeArrowheads="1"/>
            </p:cNvSpPr>
            <p:nvPr/>
          </p:nvSpPr>
          <p:spPr bwMode="auto">
            <a:xfrm>
              <a:off x="2701" y="2462"/>
              <a:ext cx="7" cy="767"/>
            </a:xfrm>
            <a:prstGeom prst="rect">
              <a:avLst/>
            </a:prstGeom>
            <a:solidFill>
              <a:srgbClr val="D4A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0" name="Rectangle 152"/>
            <p:cNvSpPr>
              <a:spLocks noChangeArrowheads="1"/>
            </p:cNvSpPr>
            <p:nvPr/>
          </p:nvSpPr>
          <p:spPr bwMode="auto">
            <a:xfrm>
              <a:off x="2708" y="2462"/>
              <a:ext cx="6" cy="767"/>
            </a:xfrm>
            <a:prstGeom prst="rect">
              <a:avLst/>
            </a:prstGeom>
            <a:solidFill>
              <a:srgbClr val="D0A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1" name="Rectangle 153"/>
            <p:cNvSpPr>
              <a:spLocks noChangeArrowheads="1"/>
            </p:cNvSpPr>
            <p:nvPr/>
          </p:nvSpPr>
          <p:spPr bwMode="auto">
            <a:xfrm>
              <a:off x="2714" y="2462"/>
              <a:ext cx="7" cy="767"/>
            </a:xfrm>
            <a:prstGeom prst="rect">
              <a:avLst/>
            </a:prstGeom>
            <a:solidFill>
              <a:srgbClr val="CDA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2" name="Rectangle 154"/>
            <p:cNvSpPr>
              <a:spLocks noChangeArrowheads="1"/>
            </p:cNvSpPr>
            <p:nvPr/>
          </p:nvSpPr>
          <p:spPr bwMode="auto">
            <a:xfrm>
              <a:off x="2721" y="2462"/>
              <a:ext cx="6" cy="767"/>
            </a:xfrm>
            <a:prstGeom prst="rect">
              <a:avLst/>
            </a:prstGeom>
            <a:solidFill>
              <a:srgbClr val="C9A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3" name="Rectangle 155"/>
            <p:cNvSpPr>
              <a:spLocks noChangeArrowheads="1"/>
            </p:cNvSpPr>
            <p:nvPr/>
          </p:nvSpPr>
          <p:spPr bwMode="auto">
            <a:xfrm>
              <a:off x="2727" y="2462"/>
              <a:ext cx="7" cy="767"/>
            </a:xfrm>
            <a:prstGeom prst="rect">
              <a:avLst/>
            </a:prstGeom>
            <a:solidFill>
              <a:srgbClr val="C69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4" name="Rectangle 156"/>
            <p:cNvSpPr>
              <a:spLocks noChangeArrowheads="1"/>
            </p:cNvSpPr>
            <p:nvPr/>
          </p:nvSpPr>
          <p:spPr bwMode="auto">
            <a:xfrm>
              <a:off x="2734" y="2462"/>
              <a:ext cx="6" cy="767"/>
            </a:xfrm>
            <a:prstGeom prst="rect">
              <a:avLst/>
            </a:prstGeom>
            <a:solidFill>
              <a:srgbClr val="C29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5" name="Rectangle 157"/>
            <p:cNvSpPr>
              <a:spLocks noChangeArrowheads="1"/>
            </p:cNvSpPr>
            <p:nvPr/>
          </p:nvSpPr>
          <p:spPr bwMode="auto">
            <a:xfrm>
              <a:off x="2740" y="2462"/>
              <a:ext cx="7" cy="767"/>
            </a:xfrm>
            <a:prstGeom prst="rect">
              <a:avLst/>
            </a:prstGeom>
            <a:solidFill>
              <a:srgbClr val="BF9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6" name="Rectangle 158"/>
            <p:cNvSpPr>
              <a:spLocks noChangeArrowheads="1"/>
            </p:cNvSpPr>
            <p:nvPr/>
          </p:nvSpPr>
          <p:spPr bwMode="auto">
            <a:xfrm>
              <a:off x="2747" y="2462"/>
              <a:ext cx="6" cy="767"/>
            </a:xfrm>
            <a:prstGeom prst="rect">
              <a:avLst/>
            </a:prstGeom>
            <a:solidFill>
              <a:srgbClr val="BC9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7" name="Rectangle 159"/>
            <p:cNvSpPr>
              <a:spLocks noChangeArrowheads="1"/>
            </p:cNvSpPr>
            <p:nvPr/>
          </p:nvSpPr>
          <p:spPr bwMode="auto">
            <a:xfrm>
              <a:off x="2753" y="2462"/>
              <a:ext cx="6" cy="767"/>
            </a:xfrm>
            <a:prstGeom prst="rect">
              <a:avLst/>
            </a:prstGeom>
            <a:solidFill>
              <a:srgbClr val="B99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8" name="Rectangle 160"/>
            <p:cNvSpPr>
              <a:spLocks noChangeArrowheads="1"/>
            </p:cNvSpPr>
            <p:nvPr/>
          </p:nvSpPr>
          <p:spPr bwMode="auto">
            <a:xfrm>
              <a:off x="2759" y="2462"/>
              <a:ext cx="7" cy="767"/>
            </a:xfrm>
            <a:prstGeom prst="rect">
              <a:avLst/>
            </a:prstGeom>
            <a:solidFill>
              <a:srgbClr val="B79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59" name="Rectangle 161"/>
            <p:cNvSpPr>
              <a:spLocks noChangeArrowheads="1"/>
            </p:cNvSpPr>
            <p:nvPr/>
          </p:nvSpPr>
          <p:spPr bwMode="auto">
            <a:xfrm>
              <a:off x="2766" y="2462"/>
              <a:ext cx="6" cy="767"/>
            </a:xfrm>
            <a:prstGeom prst="rect">
              <a:avLst/>
            </a:prstGeom>
            <a:solidFill>
              <a:srgbClr val="B49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60" name="Rectangle 162"/>
            <p:cNvSpPr>
              <a:spLocks noChangeArrowheads="1"/>
            </p:cNvSpPr>
            <p:nvPr/>
          </p:nvSpPr>
          <p:spPr bwMode="auto">
            <a:xfrm>
              <a:off x="2772" y="2462"/>
              <a:ext cx="7" cy="767"/>
            </a:xfrm>
            <a:prstGeom prst="rect">
              <a:avLst/>
            </a:prstGeom>
            <a:solidFill>
              <a:srgbClr val="B28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61" name="Rectangle 163"/>
            <p:cNvSpPr>
              <a:spLocks noChangeArrowheads="1"/>
            </p:cNvSpPr>
            <p:nvPr/>
          </p:nvSpPr>
          <p:spPr bwMode="auto">
            <a:xfrm>
              <a:off x="2779" y="2462"/>
              <a:ext cx="6" cy="767"/>
            </a:xfrm>
            <a:prstGeom prst="rect">
              <a:avLst/>
            </a:prstGeom>
            <a:solidFill>
              <a:srgbClr val="B08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62" name="Rectangle 164"/>
            <p:cNvSpPr>
              <a:spLocks noChangeArrowheads="1"/>
            </p:cNvSpPr>
            <p:nvPr/>
          </p:nvSpPr>
          <p:spPr bwMode="auto">
            <a:xfrm>
              <a:off x="2785" y="2462"/>
              <a:ext cx="7" cy="767"/>
            </a:xfrm>
            <a:prstGeom prst="rect">
              <a:avLst/>
            </a:prstGeom>
            <a:solidFill>
              <a:srgbClr val="AE8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63" name="Rectangle 165"/>
            <p:cNvSpPr>
              <a:spLocks noChangeArrowheads="1"/>
            </p:cNvSpPr>
            <p:nvPr/>
          </p:nvSpPr>
          <p:spPr bwMode="auto">
            <a:xfrm>
              <a:off x="2792" y="2462"/>
              <a:ext cx="6" cy="767"/>
            </a:xfrm>
            <a:prstGeom prst="rect">
              <a:avLst/>
            </a:prstGeom>
            <a:solidFill>
              <a:srgbClr val="AD8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64" name="Rectangle 166"/>
            <p:cNvSpPr>
              <a:spLocks noChangeArrowheads="1"/>
            </p:cNvSpPr>
            <p:nvPr/>
          </p:nvSpPr>
          <p:spPr bwMode="auto">
            <a:xfrm>
              <a:off x="2798" y="2462"/>
              <a:ext cx="7" cy="767"/>
            </a:xfrm>
            <a:prstGeom prst="rect">
              <a:avLst/>
            </a:prstGeom>
            <a:solidFill>
              <a:srgbClr val="AB8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65" name="Rectangle 167"/>
            <p:cNvSpPr>
              <a:spLocks noChangeArrowheads="1"/>
            </p:cNvSpPr>
            <p:nvPr/>
          </p:nvSpPr>
          <p:spPr bwMode="auto">
            <a:xfrm>
              <a:off x="2805" y="2462"/>
              <a:ext cx="6" cy="767"/>
            </a:xfrm>
            <a:prstGeom prst="rect">
              <a:avLst/>
            </a:prstGeom>
            <a:solidFill>
              <a:srgbClr val="AA8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66" name="Rectangle 168"/>
            <p:cNvSpPr>
              <a:spLocks noChangeArrowheads="1"/>
            </p:cNvSpPr>
            <p:nvPr/>
          </p:nvSpPr>
          <p:spPr bwMode="auto">
            <a:xfrm>
              <a:off x="2811" y="2462"/>
              <a:ext cx="6" cy="767"/>
            </a:xfrm>
            <a:prstGeom prst="rect">
              <a:avLst/>
            </a:prstGeom>
            <a:solidFill>
              <a:srgbClr val="A9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167" name="Rectangle 169"/>
            <p:cNvSpPr>
              <a:spLocks noChangeArrowheads="1"/>
            </p:cNvSpPr>
            <p:nvPr/>
          </p:nvSpPr>
          <p:spPr bwMode="auto">
            <a:xfrm>
              <a:off x="2817" y="2462"/>
              <a:ext cx="7" cy="767"/>
            </a:xfrm>
            <a:prstGeom prst="rect">
              <a:avLst/>
            </a:prstGeom>
            <a:solidFill>
              <a:srgbClr val="A9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750" name="Rectangle 171"/>
          <p:cNvSpPr>
            <a:spLocks noChangeArrowheads="1"/>
          </p:cNvSpPr>
          <p:nvPr/>
        </p:nvSpPr>
        <p:spPr bwMode="auto">
          <a:xfrm>
            <a:off x="3684588" y="3908425"/>
            <a:ext cx="798512" cy="1217613"/>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nvGrpSpPr>
          <p:cNvPr id="31751" name="Group 249"/>
          <p:cNvGrpSpPr>
            <a:grpSpLocks/>
          </p:cNvGrpSpPr>
          <p:nvPr/>
        </p:nvGrpSpPr>
        <p:grpSpPr bwMode="auto">
          <a:xfrm>
            <a:off x="4883150" y="3908425"/>
            <a:ext cx="788988" cy="854075"/>
            <a:chOff x="3076" y="2462"/>
            <a:chExt cx="497" cy="538"/>
          </a:xfrm>
        </p:grpSpPr>
        <p:sp>
          <p:nvSpPr>
            <p:cNvPr id="32013" name="Rectangle 172"/>
            <p:cNvSpPr>
              <a:spLocks noChangeArrowheads="1"/>
            </p:cNvSpPr>
            <p:nvPr/>
          </p:nvSpPr>
          <p:spPr bwMode="auto">
            <a:xfrm>
              <a:off x="3076" y="2462"/>
              <a:ext cx="6" cy="538"/>
            </a:xfrm>
            <a:prstGeom prst="rect">
              <a:avLst/>
            </a:prstGeom>
            <a:solidFill>
              <a:srgbClr val="65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14" name="Rectangle 173"/>
            <p:cNvSpPr>
              <a:spLocks noChangeArrowheads="1"/>
            </p:cNvSpPr>
            <p:nvPr/>
          </p:nvSpPr>
          <p:spPr bwMode="auto">
            <a:xfrm>
              <a:off x="3082" y="2462"/>
              <a:ext cx="7" cy="538"/>
            </a:xfrm>
            <a:prstGeom prst="rect">
              <a:avLst/>
            </a:prstGeom>
            <a:solidFill>
              <a:srgbClr val="65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15" name="Rectangle 174"/>
            <p:cNvSpPr>
              <a:spLocks noChangeArrowheads="1"/>
            </p:cNvSpPr>
            <p:nvPr/>
          </p:nvSpPr>
          <p:spPr bwMode="auto">
            <a:xfrm>
              <a:off x="3089" y="2462"/>
              <a:ext cx="6" cy="538"/>
            </a:xfrm>
            <a:prstGeom prst="rect">
              <a:avLst/>
            </a:prstGeom>
            <a:solidFill>
              <a:srgbClr val="668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16" name="Rectangle 175"/>
            <p:cNvSpPr>
              <a:spLocks noChangeArrowheads="1"/>
            </p:cNvSpPr>
            <p:nvPr/>
          </p:nvSpPr>
          <p:spPr bwMode="auto">
            <a:xfrm>
              <a:off x="3095" y="2462"/>
              <a:ext cx="6" cy="538"/>
            </a:xfrm>
            <a:prstGeom prst="rect">
              <a:avLst/>
            </a:prstGeom>
            <a:solidFill>
              <a:srgbClr val="668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17" name="Rectangle 176"/>
            <p:cNvSpPr>
              <a:spLocks noChangeArrowheads="1"/>
            </p:cNvSpPr>
            <p:nvPr/>
          </p:nvSpPr>
          <p:spPr bwMode="auto">
            <a:xfrm>
              <a:off x="3101" y="2462"/>
              <a:ext cx="7" cy="538"/>
            </a:xfrm>
            <a:prstGeom prst="rect">
              <a:avLst/>
            </a:prstGeom>
            <a:solidFill>
              <a:srgbClr val="678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18" name="Rectangle 177"/>
            <p:cNvSpPr>
              <a:spLocks noChangeArrowheads="1"/>
            </p:cNvSpPr>
            <p:nvPr/>
          </p:nvSpPr>
          <p:spPr bwMode="auto">
            <a:xfrm>
              <a:off x="3108" y="2462"/>
              <a:ext cx="6" cy="538"/>
            </a:xfrm>
            <a:prstGeom prst="rect">
              <a:avLst/>
            </a:prstGeom>
            <a:solidFill>
              <a:srgbClr val="688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19" name="Rectangle 178"/>
            <p:cNvSpPr>
              <a:spLocks noChangeArrowheads="1"/>
            </p:cNvSpPr>
            <p:nvPr/>
          </p:nvSpPr>
          <p:spPr bwMode="auto">
            <a:xfrm>
              <a:off x="3114" y="2462"/>
              <a:ext cx="7" cy="538"/>
            </a:xfrm>
            <a:prstGeom prst="rect">
              <a:avLst/>
            </a:prstGeom>
            <a:solidFill>
              <a:srgbClr val="698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0" name="Rectangle 179"/>
            <p:cNvSpPr>
              <a:spLocks noChangeArrowheads="1"/>
            </p:cNvSpPr>
            <p:nvPr/>
          </p:nvSpPr>
          <p:spPr bwMode="auto">
            <a:xfrm>
              <a:off x="3121" y="2462"/>
              <a:ext cx="6" cy="538"/>
            </a:xfrm>
            <a:prstGeom prst="rect">
              <a:avLst/>
            </a:prstGeom>
            <a:solidFill>
              <a:srgbClr val="6A8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1" name="Rectangle 180"/>
            <p:cNvSpPr>
              <a:spLocks noChangeArrowheads="1"/>
            </p:cNvSpPr>
            <p:nvPr/>
          </p:nvSpPr>
          <p:spPr bwMode="auto">
            <a:xfrm>
              <a:off x="3127" y="2462"/>
              <a:ext cx="7" cy="538"/>
            </a:xfrm>
            <a:prstGeom prst="rect">
              <a:avLst/>
            </a:prstGeom>
            <a:solidFill>
              <a:srgbClr val="6C9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2" name="Rectangle 181"/>
            <p:cNvSpPr>
              <a:spLocks noChangeArrowheads="1"/>
            </p:cNvSpPr>
            <p:nvPr/>
          </p:nvSpPr>
          <p:spPr bwMode="auto">
            <a:xfrm>
              <a:off x="3134" y="2462"/>
              <a:ext cx="6" cy="538"/>
            </a:xfrm>
            <a:prstGeom prst="rect">
              <a:avLst/>
            </a:prstGeom>
            <a:solidFill>
              <a:srgbClr val="6D9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3" name="Rectangle 182"/>
            <p:cNvSpPr>
              <a:spLocks noChangeArrowheads="1"/>
            </p:cNvSpPr>
            <p:nvPr/>
          </p:nvSpPr>
          <p:spPr bwMode="auto">
            <a:xfrm>
              <a:off x="3140" y="2462"/>
              <a:ext cx="7" cy="538"/>
            </a:xfrm>
            <a:prstGeom prst="rect">
              <a:avLst/>
            </a:prstGeom>
            <a:solidFill>
              <a:srgbClr val="6F9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4" name="Rectangle 183"/>
            <p:cNvSpPr>
              <a:spLocks noChangeArrowheads="1"/>
            </p:cNvSpPr>
            <p:nvPr/>
          </p:nvSpPr>
          <p:spPr bwMode="auto">
            <a:xfrm>
              <a:off x="3147" y="2462"/>
              <a:ext cx="6" cy="538"/>
            </a:xfrm>
            <a:prstGeom prst="rect">
              <a:avLst/>
            </a:prstGeom>
            <a:solidFill>
              <a:srgbClr val="719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5" name="Rectangle 184"/>
            <p:cNvSpPr>
              <a:spLocks noChangeArrowheads="1"/>
            </p:cNvSpPr>
            <p:nvPr/>
          </p:nvSpPr>
          <p:spPr bwMode="auto">
            <a:xfrm>
              <a:off x="3153" y="2462"/>
              <a:ext cx="7" cy="538"/>
            </a:xfrm>
            <a:prstGeom prst="rect">
              <a:avLst/>
            </a:prstGeom>
            <a:solidFill>
              <a:srgbClr val="739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6" name="Rectangle 185"/>
            <p:cNvSpPr>
              <a:spLocks noChangeArrowheads="1"/>
            </p:cNvSpPr>
            <p:nvPr/>
          </p:nvSpPr>
          <p:spPr bwMode="auto">
            <a:xfrm>
              <a:off x="3160" y="2462"/>
              <a:ext cx="6" cy="538"/>
            </a:xfrm>
            <a:prstGeom prst="rect">
              <a:avLst/>
            </a:prstGeom>
            <a:solidFill>
              <a:srgbClr val="749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7" name="Rectangle 186"/>
            <p:cNvSpPr>
              <a:spLocks noChangeArrowheads="1"/>
            </p:cNvSpPr>
            <p:nvPr/>
          </p:nvSpPr>
          <p:spPr bwMode="auto">
            <a:xfrm>
              <a:off x="3166" y="2462"/>
              <a:ext cx="6" cy="538"/>
            </a:xfrm>
            <a:prstGeom prst="rect">
              <a:avLst/>
            </a:prstGeom>
            <a:solidFill>
              <a:srgbClr val="779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8" name="Rectangle 187"/>
            <p:cNvSpPr>
              <a:spLocks noChangeArrowheads="1"/>
            </p:cNvSpPr>
            <p:nvPr/>
          </p:nvSpPr>
          <p:spPr bwMode="auto">
            <a:xfrm>
              <a:off x="3172" y="2462"/>
              <a:ext cx="7" cy="538"/>
            </a:xfrm>
            <a:prstGeom prst="rect">
              <a:avLst/>
            </a:prstGeom>
            <a:solidFill>
              <a:srgbClr val="79A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29" name="Rectangle 188"/>
            <p:cNvSpPr>
              <a:spLocks noChangeArrowheads="1"/>
            </p:cNvSpPr>
            <p:nvPr/>
          </p:nvSpPr>
          <p:spPr bwMode="auto">
            <a:xfrm>
              <a:off x="3179" y="2462"/>
              <a:ext cx="6" cy="538"/>
            </a:xfrm>
            <a:prstGeom prst="rect">
              <a:avLst/>
            </a:prstGeom>
            <a:solidFill>
              <a:srgbClr val="7BA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0" name="Rectangle 189"/>
            <p:cNvSpPr>
              <a:spLocks noChangeArrowheads="1"/>
            </p:cNvSpPr>
            <p:nvPr/>
          </p:nvSpPr>
          <p:spPr bwMode="auto">
            <a:xfrm>
              <a:off x="3185" y="2462"/>
              <a:ext cx="7" cy="538"/>
            </a:xfrm>
            <a:prstGeom prst="rect">
              <a:avLst/>
            </a:prstGeom>
            <a:solidFill>
              <a:srgbClr val="7DA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1" name="Rectangle 190"/>
            <p:cNvSpPr>
              <a:spLocks noChangeArrowheads="1"/>
            </p:cNvSpPr>
            <p:nvPr/>
          </p:nvSpPr>
          <p:spPr bwMode="auto">
            <a:xfrm>
              <a:off x="3192" y="2462"/>
              <a:ext cx="6" cy="538"/>
            </a:xfrm>
            <a:prstGeom prst="rect">
              <a:avLst/>
            </a:prstGeom>
            <a:solidFill>
              <a:srgbClr val="80A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2" name="Rectangle 191"/>
            <p:cNvSpPr>
              <a:spLocks noChangeArrowheads="1"/>
            </p:cNvSpPr>
            <p:nvPr/>
          </p:nvSpPr>
          <p:spPr bwMode="auto">
            <a:xfrm>
              <a:off x="3198" y="2462"/>
              <a:ext cx="7" cy="538"/>
            </a:xfrm>
            <a:prstGeom prst="rect">
              <a:avLst/>
            </a:prstGeom>
            <a:solidFill>
              <a:srgbClr val="82A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3" name="Rectangle 192"/>
            <p:cNvSpPr>
              <a:spLocks noChangeArrowheads="1"/>
            </p:cNvSpPr>
            <p:nvPr/>
          </p:nvSpPr>
          <p:spPr bwMode="auto">
            <a:xfrm>
              <a:off x="3205" y="2462"/>
              <a:ext cx="6" cy="538"/>
            </a:xfrm>
            <a:prstGeom prst="rect">
              <a:avLst/>
            </a:prstGeom>
            <a:solidFill>
              <a:srgbClr val="84B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4" name="Rectangle 193"/>
            <p:cNvSpPr>
              <a:spLocks noChangeArrowheads="1"/>
            </p:cNvSpPr>
            <p:nvPr/>
          </p:nvSpPr>
          <p:spPr bwMode="auto">
            <a:xfrm>
              <a:off x="3211" y="2462"/>
              <a:ext cx="7" cy="538"/>
            </a:xfrm>
            <a:prstGeom prst="rect">
              <a:avLst/>
            </a:prstGeom>
            <a:solidFill>
              <a:srgbClr val="86B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5" name="Rectangle 194"/>
            <p:cNvSpPr>
              <a:spLocks noChangeArrowheads="1"/>
            </p:cNvSpPr>
            <p:nvPr/>
          </p:nvSpPr>
          <p:spPr bwMode="auto">
            <a:xfrm>
              <a:off x="3218" y="2462"/>
              <a:ext cx="6" cy="538"/>
            </a:xfrm>
            <a:prstGeom prst="rect">
              <a:avLst/>
            </a:prstGeom>
            <a:solidFill>
              <a:srgbClr val="88B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6" name="Rectangle 195"/>
            <p:cNvSpPr>
              <a:spLocks noChangeArrowheads="1"/>
            </p:cNvSpPr>
            <p:nvPr/>
          </p:nvSpPr>
          <p:spPr bwMode="auto">
            <a:xfrm>
              <a:off x="3224" y="2462"/>
              <a:ext cx="7" cy="538"/>
            </a:xfrm>
            <a:prstGeom prst="rect">
              <a:avLst/>
            </a:prstGeom>
            <a:solidFill>
              <a:srgbClr val="8AB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7" name="Rectangle 196"/>
            <p:cNvSpPr>
              <a:spLocks noChangeArrowheads="1"/>
            </p:cNvSpPr>
            <p:nvPr/>
          </p:nvSpPr>
          <p:spPr bwMode="auto">
            <a:xfrm>
              <a:off x="3231" y="2462"/>
              <a:ext cx="6" cy="538"/>
            </a:xfrm>
            <a:prstGeom prst="rect">
              <a:avLst/>
            </a:prstGeom>
            <a:solidFill>
              <a:srgbClr val="8CB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8" name="Rectangle 197"/>
            <p:cNvSpPr>
              <a:spLocks noChangeArrowheads="1"/>
            </p:cNvSpPr>
            <p:nvPr/>
          </p:nvSpPr>
          <p:spPr bwMode="auto">
            <a:xfrm>
              <a:off x="3237" y="2462"/>
              <a:ext cx="6" cy="538"/>
            </a:xfrm>
            <a:prstGeom prst="rect">
              <a:avLst/>
            </a:prstGeom>
            <a:solidFill>
              <a:srgbClr val="8DB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39" name="Rectangle 198"/>
            <p:cNvSpPr>
              <a:spLocks noChangeArrowheads="1"/>
            </p:cNvSpPr>
            <p:nvPr/>
          </p:nvSpPr>
          <p:spPr bwMode="auto">
            <a:xfrm>
              <a:off x="3243" y="2462"/>
              <a:ext cx="7" cy="538"/>
            </a:xfrm>
            <a:prstGeom prst="rect">
              <a:avLst/>
            </a:prstGeom>
            <a:solidFill>
              <a:srgbClr val="8FB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0" name="Rectangle 199"/>
            <p:cNvSpPr>
              <a:spLocks noChangeArrowheads="1"/>
            </p:cNvSpPr>
            <p:nvPr/>
          </p:nvSpPr>
          <p:spPr bwMode="auto">
            <a:xfrm>
              <a:off x="3250" y="2462"/>
              <a:ext cx="6" cy="538"/>
            </a:xfrm>
            <a:prstGeom prst="rect">
              <a:avLst/>
            </a:prstGeom>
            <a:solidFill>
              <a:srgbClr val="90C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1" name="Rectangle 200"/>
            <p:cNvSpPr>
              <a:spLocks noChangeArrowheads="1"/>
            </p:cNvSpPr>
            <p:nvPr/>
          </p:nvSpPr>
          <p:spPr bwMode="auto">
            <a:xfrm>
              <a:off x="3256" y="2462"/>
              <a:ext cx="7" cy="538"/>
            </a:xfrm>
            <a:prstGeom prst="rect">
              <a:avLst/>
            </a:prstGeom>
            <a:solidFill>
              <a:srgbClr val="92C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2" name="Rectangle 201"/>
            <p:cNvSpPr>
              <a:spLocks noChangeArrowheads="1"/>
            </p:cNvSpPr>
            <p:nvPr/>
          </p:nvSpPr>
          <p:spPr bwMode="auto">
            <a:xfrm>
              <a:off x="3263" y="2462"/>
              <a:ext cx="6" cy="538"/>
            </a:xfrm>
            <a:prstGeom prst="rect">
              <a:avLst/>
            </a:prstGeom>
            <a:solidFill>
              <a:srgbClr val="93C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3" name="Rectangle 202"/>
            <p:cNvSpPr>
              <a:spLocks noChangeArrowheads="1"/>
            </p:cNvSpPr>
            <p:nvPr/>
          </p:nvSpPr>
          <p:spPr bwMode="auto">
            <a:xfrm>
              <a:off x="3269" y="2462"/>
              <a:ext cx="7" cy="538"/>
            </a:xfrm>
            <a:prstGeom prst="rect">
              <a:avLst/>
            </a:prstGeom>
            <a:solidFill>
              <a:srgbClr val="94C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4" name="Rectangle 203"/>
            <p:cNvSpPr>
              <a:spLocks noChangeArrowheads="1"/>
            </p:cNvSpPr>
            <p:nvPr/>
          </p:nvSpPr>
          <p:spPr bwMode="auto">
            <a:xfrm>
              <a:off x="3276" y="2462"/>
              <a:ext cx="6" cy="538"/>
            </a:xfrm>
            <a:prstGeom prst="rect">
              <a:avLst/>
            </a:prstGeom>
            <a:solidFill>
              <a:srgbClr val="95C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5" name="Rectangle 204"/>
            <p:cNvSpPr>
              <a:spLocks noChangeArrowheads="1"/>
            </p:cNvSpPr>
            <p:nvPr/>
          </p:nvSpPr>
          <p:spPr bwMode="auto">
            <a:xfrm>
              <a:off x="3282" y="2462"/>
              <a:ext cx="7" cy="538"/>
            </a:xfrm>
            <a:prstGeom prst="rect">
              <a:avLst/>
            </a:prstGeom>
            <a:solidFill>
              <a:srgbClr val="96C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6" name="Rectangle 205"/>
            <p:cNvSpPr>
              <a:spLocks noChangeArrowheads="1"/>
            </p:cNvSpPr>
            <p:nvPr/>
          </p:nvSpPr>
          <p:spPr bwMode="auto">
            <a:xfrm>
              <a:off x="3289" y="2462"/>
              <a:ext cx="6" cy="538"/>
            </a:xfrm>
            <a:prstGeom prst="rect">
              <a:avLst/>
            </a:prstGeom>
            <a:solidFill>
              <a:srgbClr val="96C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7" name="Rectangle 206"/>
            <p:cNvSpPr>
              <a:spLocks noChangeArrowheads="1"/>
            </p:cNvSpPr>
            <p:nvPr/>
          </p:nvSpPr>
          <p:spPr bwMode="auto">
            <a:xfrm>
              <a:off x="3295" y="2462"/>
              <a:ext cx="7" cy="538"/>
            </a:xfrm>
            <a:prstGeom prst="rect">
              <a:avLst/>
            </a:prstGeom>
            <a:solidFill>
              <a:srgbClr val="97C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8" name="Rectangle 207"/>
            <p:cNvSpPr>
              <a:spLocks noChangeArrowheads="1"/>
            </p:cNvSpPr>
            <p:nvPr/>
          </p:nvSpPr>
          <p:spPr bwMode="auto">
            <a:xfrm>
              <a:off x="3302" y="2462"/>
              <a:ext cx="6" cy="538"/>
            </a:xfrm>
            <a:prstGeom prst="rect">
              <a:avLst/>
            </a:prstGeom>
            <a:solidFill>
              <a:srgbClr val="98C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49" name="Rectangle 208"/>
            <p:cNvSpPr>
              <a:spLocks noChangeArrowheads="1"/>
            </p:cNvSpPr>
            <p:nvPr/>
          </p:nvSpPr>
          <p:spPr bwMode="auto">
            <a:xfrm>
              <a:off x="3308" y="2462"/>
              <a:ext cx="6" cy="538"/>
            </a:xfrm>
            <a:prstGeom prst="rect">
              <a:avLst/>
            </a:prstGeom>
            <a:solidFill>
              <a:srgbClr val="98C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0" name="Rectangle 209"/>
            <p:cNvSpPr>
              <a:spLocks noChangeArrowheads="1"/>
            </p:cNvSpPr>
            <p:nvPr/>
          </p:nvSpPr>
          <p:spPr bwMode="auto">
            <a:xfrm>
              <a:off x="3314" y="2462"/>
              <a:ext cx="7" cy="538"/>
            </a:xfrm>
            <a:prstGeom prst="rect">
              <a:avLst/>
            </a:prstGeom>
            <a:solidFill>
              <a:srgbClr val="98C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1" name="Rectangle 210"/>
            <p:cNvSpPr>
              <a:spLocks noChangeArrowheads="1"/>
            </p:cNvSpPr>
            <p:nvPr/>
          </p:nvSpPr>
          <p:spPr bwMode="auto">
            <a:xfrm>
              <a:off x="3321" y="2462"/>
              <a:ext cx="6" cy="538"/>
            </a:xfrm>
            <a:prstGeom prst="rect">
              <a:avLst/>
            </a:prstGeom>
            <a:solidFill>
              <a:srgbClr val="99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2" name="Rectangle 211"/>
            <p:cNvSpPr>
              <a:spLocks noChangeArrowheads="1"/>
            </p:cNvSpPr>
            <p:nvPr/>
          </p:nvSpPr>
          <p:spPr bwMode="auto">
            <a:xfrm>
              <a:off x="3327" y="2462"/>
              <a:ext cx="7" cy="538"/>
            </a:xfrm>
            <a:prstGeom prst="rect">
              <a:avLst/>
            </a:prstGeom>
            <a:solidFill>
              <a:srgbClr val="99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3" name="Rectangle 212"/>
            <p:cNvSpPr>
              <a:spLocks noChangeArrowheads="1"/>
            </p:cNvSpPr>
            <p:nvPr/>
          </p:nvSpPr>
          <p:spPr bwMode="auto">
            <a:xfrm>
              <a:off x="3334" y="2462"/>
              <a:ext cx="6" cy="538"/>
            </a:xfrm>
            <a:prstGeom prst="rect">
              <a:avLst/>
            </a:prstGeom>
            <a:solidFill>
              <a:srgbClr val="98C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4" name="Rectangle 213"/>
            <p:cNvSpPr>
              <a:spLocks noChangeArrowheads="1"/>
            </p:cNvSpPr>
            <p:nvPr/>
          </p:nvSpPr>
          <p:spPr bwMode="auto">
            <a:xfrm>
              <a:off x="3340" y="2462"/>
              <a:ext cx="7" cy="538"/>
            </a:xfrm>
            <a:prstGeom prst="rect">
              <a:avLst/>
            </a:prstGeom>
            <a:solidFill>
              <a:srgbClr val="98C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5" name="Rectangle 214"/>
            <p:cNvSpPr>
              <a:spLocks noChangeArrowheads="1"/>
            </p:cNvSpPr>
            <p:nvPr/>
          </p:nvSpPr>
          <p:spPr bwMode="auto">
            <a:xfrm>
              <a:off x="3347" y="2462"/>
              <a:ext cx="6" cy="538"/>
            </a:xfrm>
            <a:prstGeom prst="rect">
              <a:avLst/>
            </a:prstGeom>
            <a:solidFill>
              <a:srgbClr val="97C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6" name="Rectangle 215"/>
            <p:cNvSpPr>
              <a:spLocks noChangeArrowheads="1"/>
            </p:cNvSpPr>
            <p:nvPr/>
          </p:nvSpPr>
          <p:spPr bwMode="auto">
            <a:xfrm>
              <a:off x="3353" y="2462"/>
              <a:ext cx="7" cy="538"/>
            </a:xfrm>
            <a:prstGeom prst="rect">
              <a:avLst/>
            </a:prstGeom>
            <a:solidFill>
              <a:srgbClr val="96C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7" name="Rectangle 216"/>
            <p:cNvSpPr>
              <a:spLocks noChangeArrowheads="1"/>
            </p:cNvSpPr>
            <p:nvPr/>
          </p:nvSpPr>
          <p:spPr bwMode="auto">
            <a:xfrm>
              <a:off x="3360" y="2462"/>
              <a:ext cx="6" cy="538"/>
            </a:xfrm>
            <a:prstGeom prst="rect">
              <a:avLst/>
            </a:prstGeom>
            <a:solidFill>
              <a:srgbClr val="96C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8" name="Rectangle 217"/>
            <p:cNvSpPr>
              <a:spLocks noChangeArrowheads="1"/>
            </p:cNvSpPr>
            <p:nvPr/>
          </p:nvSpPr>
          <p:spPr bwMode="auto">
            <a:xfrm>
              <a:off x="3366" y="2462"/>
              <a:ext cx="7" cy="538"/>
            </a:xfrm>
            <a:prstGeom prst="rect">
              <a:avLst/>
            </a:prstGeom>
            <a:solidFill>
              <a:srgbClr val="95C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59" name="Rectangle 218"/>
            <p:cNvSpPr>
              <a:spLocks noChangeArrowheads="1"/>
            </p:cNvSpPr>
            <p:nvPr/>
          </p:nvSpPr>
          <p:spPr bwMode="auto">
            <a:xfrm>
              <a:off x="3373" y="2462"/>
              <a:ext cx="6" cy="538"/>
            </a:xfrm>
            <a:prstGeom prst="rect">
              <a:avLst/>
            </a:prstGeom>
            <a:solidFill>
              <a:srgbClr val="94C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0" name="Rectangle 219"/>
            <p:cNvSpPr>
              <a:spLocks noChangeArrowheads="1"/>
            </p:cNvSpPr>
            <p:nvPr/>
          </p:nvSpPr>
          <p:spPr bwMode="auto">
            <a:xfrm>
              <a:off x="3379" y="2462"/>
              <a:ext cx="6" cy="538"/>
            </a:xfrm>
            <a:prstGeom prst="rect">
              <a:avLst/>
            </a:prstGeom>
            <a:solidFill>
              <a:srgbClr val="93C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1" name="Rectangle 220"/>
            <p:cNvSpPr>
              <a:spLocks noChangeArrowheads="1"/>
            </p:cNvSpPr>
            <p:nvPr/>
          </p:nvSpPr>
          <p:spPr bwMode="auto">
            <a:xfrm>
              <a:off x="3385" y="2462"/>
              <a:ext cx="7" cy="538"/>
            </a:xfrm>
            <a:prstGeom prst="rect">
              <a:avLst/>
            </a:prstGeom>
            <a:solidFill>
              <a:srgbClr val="92C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2" name="Rectangle 221"/>
            <p:cNvSpPr>
              <a:spLocks noChangeArrowheads="1"/>
            </p:cNvSpPr>
            <p:nvPr/>
          </p:nvSpPr>
          <p:spPr bwMode="auto">
            <a:xfrm>
              <a:off x="3392" y="2462"/>
              <a:ext cx="6" cy="538"/>
            </a:xfrm>
            <a:prstGeom prst="rect">
              <a:avLst/>
            </a:prstGeom>
            <a:solidFill>
              <a:srgbClr val="90C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3" name="Rectangle 222"/>
            <p:cNvSpPr>
              <a:spLocks noChangeArrowheads="1"/>
            </p:cNvSpPr>
            <p:nvPr/>
          </p:nvSpPr>
          <p:spPr bwMode="auto">
            <a:xfrm>
              <a:off x="3398" y="2462"/>
              <a:ext cx="7" cy="538"/>
            </a:xfrm>
            <a:prstGeom prst="rect">
              <a:avLst/>
            </a:prstGeom>
            <a:solidFill>
              <a:srgbClr val="8FB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4" name="Rectangle 223"/>
            <p:cNvSpPr>
              <a:spLocks noChangeArrowheads="1"/>
            </p:cNvSpPr>
            <p:nvPr/>
          </p:nvSpPr>
          <p:spPr bwMode="auto">
            <a:xfrm>
              <a:off x="3405" y="2462"/>
              <a:ext cx="6" cy="538"/>
            </a:xfrm>
            <a:prstGeom prst="rect">
              <a:avLst/>
            </a:prstGeom>
            <a:solidFill>
              <a:srgbClr val="8DB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5" name="Rectangle 224"/>
            <p:cNvSpPr>
              <a:spLocks noChangeArrowheads="1"/>
            </p:cNvSpPr>
            <p:nvPr/>
          </p:nvSpPr>
          <p:spPr bwMode="auto">
            <a:xfrm>
              <a:off x="3411" y="2462"/>
              <a:ext cx="7" cy="538"/>
            </a:xfrm>
            <a:prstGeom prst="rect">
              <a:avLst/>
            </a:prstGeom>
            <a:solidFill>
              <a:srgbClr val="8CB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6" name="Rectangle 225"/>
            <p:cNvSpPr>
              <a:spLocks noChangeArrowheads="1"/>
            </p:cNvSpPr>
            <p:nvPr/>
          </p:nvSpPr>
          <p:spPr bwMode="auto">
            <a:xfrm>
              <a:off x="3418" y="2462"/>
              <a:ext cx="6" cy="538"/>
            </a:xfrm>
            <a:prstGeom prst="rect">
              <a:avLst/>
            </a:prstGeom>
            <a:solidFill>
              <a:srgbClr val="8AB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7" name="Rectangle 226"/>
            <p:cNvSpPr>
              <a:spLocks noChangeArrowheads="1"/>
            </p:cNvSpPr>
            <p:nvPr/>
          </p:nvSpPr>
          <p:spPr bwMode="auto">
            <a:xfrm>
              <a:off x="3424" y="2462"/>
              <a:ext cx="7" cy="538"/>
            </a:xfrm>
            <a:prstGeom prst="rect">
              <a:avLst/>
            </a:prstGeom>
            <a:solidFill>
              <a:srgbClr val="88B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8" name="Rectangle 227"/>
            <p:cNvSpPr>
              <a:spLocks noChangeArrowheads="1"/>
            </p:cNvSpPr>
            <p:nvPr/>
          </p:nvSpPr>
          <p:spPr bwMode="auto">
            <a:xfrm>
              <a:off x="3431" y="2462"/>
              <a:ext cx="6" cy="538"/>
            </a:xfrm>
            <a:prstGeom prst="rect">
              <a:avLst/>
            </a:prstGeom>
            <a:solidFill>
              <a:srgbClr val="86B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69" name="Rectangle 228"/>
            <p:cNvSpPr>
              <a:spLocks noChangeArrowheads="1"/>
            </p:cNvSpPr>
            <p:nvPr/>
          </p:nvSpPr>
          <p:spPr bwMode="auto">
            <a:xfrm>
              <a:off x="3437" y="2462"/>
              <a:ext cx="7" cy="538"/>
            </a:xfrm>
            <a:prstGeom prst="rect">
              <a:avLst/>
            </a:prstGeom>
            <a:solidFill>
              <a:srgbClr val="84B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0" name="Rectangle 229"/>
            <p:cNvSpPr>
              <a:spLocks noChangeArrowheads="1"/>
            </p:cNvSpPr>
            <p:nvPr/>
          </p:nvSpPr>
          <p:spPr bwMode="auto">
            <a:xfrm>
              <a:off x="3444" y="2462"/>
              <a:ext cx="6" cy="538"/>
            </a:xfrm>
            <a:prstGeom prst="rect">
              <a:avLst/>
            </a:prstGeom>
            <a:solidFill>
              <a:srgbClr val="82A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1" name="Rectangle 230"/>
            <p:cNvSpPr>
              <a:spLocks noChangeArrowheads="1"/>
            </p:cNvSpPr>
            <p:nvPr/>
          </p:nvSpPr>
          <p:spPr bwMode="auto">
            <a:xfrm>
              <a:off x="3450" y="2462"/>
              <a:ext cx="6" cy="538"/>
            </a:xfrm>
            <a:prstGeom prst="rect">
              <a:avLst/>
            </a:prstGeom>
            <a:solidFill>
              <a:srgbClr val="80A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2" name="Rectangle 231"/>
            <p:cNvSpPr>
              <a:spLocks noChangeArrowheads="1"/>
            </p:cNvSpPr>
            <p:nvPr/>
          </p:nvSpPr>
          <p:spPr bwMode="auto">
            <a:xfrm>
              <a:off x="3456" y="2462"/>
              <a:ext cx="7" cy="538"/>
            </a:xfrm>
            <a:prstGeom prst="rect">
              <a:avLst/>
            </a:prstGeom>
            <a:solidFill>
              <a:srgbClr val="7DA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3" name="Rectangle 232"/>
            <p:cNvSpPr>
              <a:spLocks noChangeArrowheads="1"/>
            </p:cNvSpPr>
            <p:nvPr/>
          </p:nvSpPr>
          <p:spPr bwMode="auto">
            <a:xfrm>
              <a:off x="3463" y="2462"/>
              <a:ext cx="6" cy="538"/>
            </a:xfrm>
            <a:prstGeom prst="rect">
              <a:avLst/>
            </a:prstGeom>
            <a:solidFill>
              <a:srgbClr val="7BA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4" name="Rectangle 233"/>
            <p:cNvSpPr>
              <a:spLocks noChangeArrowheads="1"/>
            </p:cNvSpPr>
            <p:nvPr/>
          </p:nvSpPr>
          <p:spPr bwMode="auto">
            <a:xfrm>
              <a:off x="3469" y="2462"/>
              <a:ext cx="7" cy="538"/>
            </a:xfrm>
            <a:prstGeom prst="rect">
              <a:avLst/>
            </a:prstGeom>
            <a:solidFill>
              <a:srgbClr val="79A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5" name="Rectangle 234"/>
            <p:cNvSpPr>
              <a:spLocks noChangeArrowheads="1"/>
            </p:cNvSpPr>
            <p:nvPr/>
          </p:nvSpPr>
          <p:spPr bwMode="auto">
            <a:xfrm>
              <a:off x="3476" y="2462"/>
              <a:ext cx="6" cy="538"/>
            </a:xfrm>
            <a:prstGeom prst="rect">
              <a:avLst/>
            </a:prstGeom>
            <a:solidFill>
              <a:srgbClr val="779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6" name="Rectangle 235"/>
            <p:cNvSpPr>
              <a:spLocks noChangeArrowheads="1"/>
            </p:cNvSpPr>
            <p:nvPr/>
          </p:nvSpPr>
          <p:spPr bwMode="auto">
            <a:xfrm>
              <a:off x="3482" y="2462"/>
              <a:ext cx="7" cy="538"/>
            </a:xfrm>
            <a:prstGeom prst="rect">
              <a:avLst/>
            </a:prstGeom>
            <a:solidFill>
              <a:srgbClr val="749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7" name="Rectangle 236"/>
            <p:cNvSpPr>
              <a:spLocks noChangeArrowheads="1"/>
            </p:cNvSpPr>
            <p:nvPr/>
          </p:nvSpPr>
          <p:spPr bwMode="auto">
            <a:xfrm>
              <a:off x="3489" y="2462"/>
              <a:ext cx="6" cy="538"/>
            </a:xfrm>
            <a:prstGeom prst="rect">
              <a:avLst/>
            </a:prstGeom>
            <a:solidFill>
              <a:srgbClr val="739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8" name="Rectangle 237"/>
            <p:cNvSpPr>
              <a:spLocks noChangeArrowheads="1"/>
            </p:cNvSpPr>
            <p:nvPr/>
          </p:nvSpPr>
          <p:spPr bwMode="auto">
            <a:xfrm>
              <a:off x="3495" y="2462"/>
              <a:ext cx="7" cy="538"/>
            </a:xfrm>
            <a:prstGeom prst="rect">
              <a:avLst/>
            </a:prstGeom>
            <a:solidFill>
              <a:srgbClr val="719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79" name="Rectangle 238"/>
            <p:cNvSpPr>
              <a:spLocks noChangeArrowheads="1"/>
            </p:cNvSpPr>
            <p:nvPr/>
          </p:nvSpPr>
          <p:spPr bwMode="auto">
            <a:xfrm>
              <a:off x="3502" y="2462"/>
              <a:ext cx="6" cy="538"/>
            </a:xfrm>
            <a:prstGeom prst="rect">
              <a:avLst/>
            </a:prstGeom>
            <a:solidFill>
              <a:srgbClr val="6F9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0" name="Rectangle 239"/>
            <p:cNvSpPr>
              <a:spLocks noChangeArrowheads="1"/>
            </p:cNvSpPr>
            <p:nvPr/>
          </p:nvSpPr>
          <p:spPr bwMode="auto">
            <a:xfrm>
              <a:off x="3508" y="2462"/>
              <a:ext cx="7" cy="538"/>
            </a:xfrm>
            <a:prstGeom prst="rect">
              <a:avLst/>
            </a:prstGeom>
            <a:solidFill>
              <a:srgbClr val="6D9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1" name="Rectangle 240"/>
            <p:cNvSpPr>
              <a:spLocks noChangeArrowheads="1"/>
            </p:cNvSpPr>
            <p:nvPr/>
          </p:nvSpPr>
          <p:spPr bwMode="auto">
            <a:xfrm>
              <a:off x="3515" y="2462"/>
              <a:ext cx="6" cy="538"/>
            </a:xfrm>
            <a:prstGeom prst="rect">
              <a:avLst/>
            </a:prstGeom>
            <a:solidFill>
              <a:srgbClr val="6C9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2" name="Rectangle 241"/>
            <p:cNvSpPr>
              <a:spLocks noChangeArrowheads="1"/>
            </p:cNvSpPr>
            <p:nvPr/>
          </p:nvSpPr>
          <p:spPr bwMode="auto">
            <a:xfrm>
              <a:off x="3521" y="2462"/>
              <a:ext cx="6" cy="538"/>
            </a:xfrm>
            <a:prstGeom prst="rect">
              <a:avLst/>
            </a:prstGeom>
            <a:solidFill>
              <a:srgbClr val="6A8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3" name="Rectangle 242"/>
            <p:cNvSpPr>
              <a:spLocks noChangeArrowheads="1"/>
            </p:cNvSpPr>
            <p:nvPr/>
          </p:nvSpPr>
          <p:spPr bwMode="auto">
            <a:xfrm>
              <a:off x="3527" y="2462"/>
              <a:ext cx="7" cy="538"/>
            </a:xfrm>
            <a:prstGeom prst="rect">
              <a:avLst/>
            </a:prstGeom>
            <a:solidFill>
              <a:srgbClr val="698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4" name="Rectangle 243"/>
            <p:cNvSpPr>
              <a:spLocks noChangeArrowheads="1"/>
            </p:cNvSpPr>
            <p:nvPr/>
          </p:nvSpPr>
          <p:spPr bwMode="auto">
            <a:xfrm>
              <a:off x="3534" y="2462"/>
              <a:ext cx="6" cy="538"/>
            </a:xfrm>
            <a:prstGeom prst="rect">
              <a:avLst/>
            </a:prstGeom>
            <a:solidFill>
              <a:srgbClr val="688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5" name="Rectangle 244"/>
            <p:cNvSpPr>
              <a:spLocks noChangeArrowheads="1"/>
            </p:cNvSpPr>
            <p:nvPr/>
          </p:nvSpPr>
          <p:spPr bwMode="auto">
            <a:xfrm>
              <a:off x="3540" y="2462"/>
              <a:ext cx="7" cy="538"/>
            </a:xfrm>
            <a:prstGeom prst="rect">
              <a:avLst/>
            </a:prstGeom>
            <a:solidFill>
              <a:srgbClr val="678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6" name="Rectangle 245"/>
            <p:cNvSpPr>
              <a:spLocks noChangeArrowheads="1"/>
            </p:cNvSpPr>
            <p:nvPr/>
          </p:nvSpPr>
          <p:spPr bwMode="auto">
            <a:xfrm>
              <a:off x="3547" y="2462"/>
              <a:ext cx="6" cy="538"/>
            </a:xfrm>
            <a:prstGeom prst="rect">
              <a:avLst/>
            </a:prstGeom>
            <a:solidFill>
              <a:srgbClr val="668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7" name="Rectangle 246"/>
            <p:cNvSpPr>
              <a:spLocks noChangeArrowheads="1"/>
            </p:cNvSpPr>
            <p:nvPr/>
          </p:nvSpPr>
          <p:spPr bwMode="auto">
            <a:xfrm>
              <a:off x="3553" y="2462"/>
              <a:ext cx="7" cy="538"/>
            </a:xfrm>
            <a:prstGeom prst="rect">
              <a:avLst/>
            </a:prstGeom>
            <a:solidFill>
              <a:srgbClr val="668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8" name="Rectangle 247"/>
            <p:cNvSpPr>
              <a:spLocks noChangeArrowheads="1"/>
            </p:cNvSpPr>
            <p:nvPr/>
          </p:nvSpPr>
          <p:spPr bwMode="auto">
            <a:xfrm>
              <a:off x="3560" y="2462"/>
              <a:ext cx="6" cy="538"/>
            </a:xfrm>
            <a:prstGeom prst="rect">
              <a:avLst/>
            </a:prstGeom>
            <a:solidFill>
              <a:srgbClr val="65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89" name="Rectangle 248"/>
            <p:cNvSpPr>
              <a:spLocks noChangeArrowheads="1"/>
            </p:cNvSpPr>
            <p:nvPr/>
          </p:nvSpPr>
          <p:spPr bwMode="auto">
            <a:xfrm>
              <a:off x="3566" y="2462"/>
              <a:ext cx="7" cy="538"/>
            </a:xfrm>
            <a:prstGeom prst="rect">
              <a:avLst/>
            </a:prstGeom>
            <a:solidFill>
              <a:srgbClr val="65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752" name="Rectangle 250"/>
          <p:cNvSpPr>
            <a:spLocks noChangeArrowheads="1"/>
          </p:cNvSpPr>
          <p:nvPr/>
        </p:nvSpPr>
        <p:spPr bwMode="auto">
          <a:xfrm>
            <a:off x="4883150" y="3908425"/>
            <a:ext cx="788988" cy="8540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nvGrpSpPr>
          <p:cNvPr id="31753" name="Group 329"/>
          <p:cNvGrpSpPr>
            <a:grpSpLocks/>
          </p:cNvGrpSpPr>
          <p:nvPr/>
        </p:nvGrpSpPr>
        <p:grpSpPr bwMode="auto">
          <a:xfrm>
            <a:off x="6070600" y="3624263"/>
            <a:ext cx="800100" cy="284162"/>
            <a:chOff x="3824" y="2283"/>
            <a:chExt cx="504" cy="179"/>
          </a:xfrm>
        </p:grpSpPr>
        <p:sp>
          <p:nvSpPr>
            <p:cNvPr id="31935" name="Rectangle 251"/>
            <p:cNvSpPr>
              <a:spLocks noChangeArrowheads="1"/>
            </p:cNvSpPr>
            <p:nvPr/>
          </p:nvSpPr>
          <p:spPr bwMode="auto">
            <a:xfrm>
              <a:off x="3824" y="2283"/>
              <a:ext cx="7" cy="179"/>
            </a:xfrm>
            <a:prstGeom prst="rect">
              <a:avLst/>
            </a:prstGeom>
            <a:solidFill>
              <a:srgbClr val="C2C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36" name="Rectangle 252"/>
            <p:cNvSpPr>
              <a:spLocks noChangeArrowheads="1"/>
            </p:cNvSpPr>
            <p:nvPr/>
          </p:nvSpPr>
          <p:spPr bwMode="auto">
            <a:xfrm>
              <a:off x="3831" y="2283"/>
              <a:ext cx="6" cy="179"/>
            </a:xfrm>
            <a:prstGeom prst="rect">
              <a:avLst/>
            </a:prstGeom>
            <a:solidFill>
              <a:srgbClr val="C2C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37" name="Rectangle 253"/>
            <p:cNvSpPr>
              <a:spLocks noChangeArrowheads="1"/>
            </p:cNvSpPr>
            <p:nvPr/>
          </p:nvSpPr>
          <p:spPr bwMode="auto">
            <a:xfrm>
              <a:off x="3837" y="2283"/>
              <a:ext cx="7" cy="179"/>
            </a:xfrm>
            <a:prstGeom prst="rect">
              <a:avLst/>
            </a:prstGeom>
            <a:solidFill>
              <a:srgbClr val="C3C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38" name="Rectangle 254"/>
            <p:cNvSpPr>
              <a:spLocks noChangeArrowheads="1"/>
            </p:cNvSpPr>
            <p:nvPr/>
          </p:nvSpPr>
          <p:spPr bwMode="auto">
            <a:xfrm>
              <a:off x="3844" y="2283"/>
              <a:ext cx="6" cy="179"/>
            </a:xfrm>
            <a:prstGeom prst="rect">
              <a:avLst/>
            </a:prstGeom>
            <a:solidFill>
              <a:srgbClr val="C3C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39" name="Rectangle 255"/>
            <p:cNvSpPr>
              <a:spLocks noChangeArrowheads="1"/>
            </p:cNvSpPr>
            <p:nvPr/>
          </p:nvSpPr>
          <p:spPr bwMode="auto">
            <a:xfrm>
              <a:off x="3850" y="2283"/>
              <a:ext cx="7" cy="179"/>
            </a:xfrm>
            <a:prstGeom prst="rect">
              <a:avLst/>
            </a:prstGeom>
            <a:solidFill>
              <a:srgbClr val="C4C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0" name="Rectangle 256"/>
            <p:cNvSpPr>
              <a:spLocks noChangeArrowheads="1"/>
            </p:cNvSpPr>
            <p:nvPr/>
          </p:nvSpPr>
          <p:spPr bwMode="auto">
            <a:xfrm>
              <a:off x="3857" y="2283"/>
              <a:ext cx="6" cy="179"/>
            </a:xfrm>
            <a:prstGeom prst="rect">
              <a:avLst/>
            </a:prstGeom>
            <a:solidFill>
              <a:srgbClr val="C5C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1" name="Rectangle 257"/>
            <p:cNvSpPr>
              <a:spLocks noChangeArrowheads="1"/>
            </p:cNvSpPr>
            <p:nvPr/>
          </p:nvSpPr>
          <p:spPr bwMode="auto">
            <a:xfrm>
              <a:off x="3863" y="2283"/>
              <a:ext cx="6" cy="179"/>
            </a:xfrm>
            <a:prstGeom prst="rect">
              <a:avLst/>
            </a:prstGeom>
            <a:solidFill>
              <a:srgbClr val="C6C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2" name="Rectangle 258"/>
            <p:cNvSpPr>
              <a:spLocks noChangeArrowheads="1"/>
            </p:cNvSpPr>
            <p:nvPr/>
          </p:nvSpPr>
          <p:spPr bwMode="auto">
            <a:xfrm>
              <a:off x="3869" y="2283"/>
              <a:ext cx="7" cy="179"/>
            </a:xfrm>
            <a:prstGeom prst="rect">
              <a:avLst/>
            </a:prstGeom>
            <a:solidFill>
              <a:srgbClr val="C8C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3" name="Rectangle 259"/>
            <p:cNvSpPr>
              <a:spLocks noChangeArrowheads="1"/>
            </p:cNvSpPr>
            <p:nvPr/>
          </p:nvSpPr>
          <p:spPr bwMode="auto">
            <a:xfrm>
              <a:off x="3876" y="2283"/>
              <a:ext cx="6" cy="179"/>
            </a:xfrm>
            <a:prstGeom prst="rect">
              <a:avLst/>
            </a:prstGeom>
            <a:solidFill>
              <a:srgbClr val="C9C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4" name="Rectangle 260"/>
            <p:cNvSpPr>
              <a:spLocks noChangeArrowheads="1"/>
            </p:cNvSpPr>
            <p:nvPr/>
          </p:nvSpPr>
          <p:spPr bwMode="auto">
            <a:xfrm>
              <a:off x="3882" y="2283"/>
              <a:ext cx="7" cy="179"/>
            </a:xfrm>
            <a:prstGeom prst="rect">
              <a:avLst/>
            </a:prstGeom>
            <a:solidFill>
              <a:srgbClr val="CBC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5" name="Rectangle 261"/>
            <p:cNvSpPr>
              <a:spLocks noChangeArrowheads="1"/>
            </p:cNvSpPr>
            <p:nvPr/>
          </p:nvSpPr>
          <p:spPr bwMode="auto">
            <a:xfrm>
              <a:off x="3889" y="2283"/>
              <a:ext cx="6" cy="179"/>
            </a:xfrm>
            <a:prstGeom prst="rect">
              <a:avLst/>
            </a:prstGeom>
            <a:solidFill>
              <a:srgbClr val="CC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6" name="Rectangle 262"/>
            <p:cNvSpPr>
              <a:spLocks noChangeArrowheads="1"/>
            </p:cNvSpPr>
            <p:nvPr/>
          </p:nvSpPr>
          <p:spPr bwMode="auto">
            <a:xfrm>
              <a:off x="3895" y="2283"/>
              <a:ext cx="7" cy="179"/>
            </a:xfrm>
            <a:prstGeom prst="rect">
              <a:avLst/>
            </a:prstGeom>
            <a:solidFill>
              <a:srgbClr val="CFC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7" name="Rectangle 263"/>
            <p:cNvSpPr>
              <a:spLocks noChangeArrowheads="1"/>
            </p:cNvSpPr>
            <p:nvPr/>
          </p:nvSpPr>
          <p:spPr bwMode="auto">
            <a:xfrm>
              <a:off x="3902" y="2283"/>
              <a:ext cx="6" cy="179"/>
            </a:xfrm>
            <a:prstGeom prst="rect">
              <a:avLst/>
            </a:prstGeom>
            <a:solidFill>
              <a:srgbClr val="D1D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8" name="Rectangle 264"/>
            <p:cNvSpPr>
              <a:spLocks noChangeArrowheads="1"/>
            </p:cNvSpPr>
            <p:nvPr/>
          </p:nvSpPr>
          <p:spPr bwMode="auto">
            <a:xfrm>
              <a:off x="3908" y="2283"/>
              <a:ext cx="7" cy="179"/>
            </a:xfrm>
            <a:prstGeom prst="rect">
              <a:avLst/>
            </a:prstGeom>
            <a:solidFill>
              <a:srgbClr val="D3D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49" name="Rectangle 265"/>
            <p:cNvSpPr>
              <a:spLocks noChangeArrowheads="1"/>
            </p:cNvSpPr>
            <p:nvPr/>
          </p:nvSpPr>
          <p:spPr bwMode="auto">
            <a:xfrm>
              <a:off x="3915" y="2283"/>
              <a:ext cx="6" cy="179"/>
            </a:xfrm>
            <a:prstGeom prst="rect">
              <a:avLst/>
            </a:prstGeom>
            <a:solidFill>
              <a:srgbClr val="D5D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0" name="Rectangle 266"/>
            <p:cNvSpPr>
              <a:spLocks noChangeArrowheads="1"/>
            </p:cNvSpPr>
            <p:nvPr/>
          </p:nvSpPr>
          <p:spPr bwMode="auto">
            <a:xfrm>
              <a:off x="3921" y="2283"/>
              <a:ext cx="7" cy="179"/>
            </a:xfrm>
            <a:prstGeom prst="rect">
              <a:avLst/>
            </a:prstGeom>
            <a:solidFill>
              <a:srgbClr val="D8D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1" name="Rectangle 267"/>
            <p:cNvSpPr>
              <a:spLocks noChangeArrowheads="1"/>
            </p:cNvSpPr>
            <p:nvPr/>
          </p:nvSpPr>
          <p:spPr bwMode="auto">
            <a:xfrm>
              <a:off x="3928" y="2283"/>
              <a:ext cx="6" cy="179"/>
            </a:xfrm>
            <a:prstGeom prst="rect">
              <a:avLst/>
            </a:prstGeom>
            <a:solidFill>
              <a:srgbClr val="DAD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2" name="Rectangle 268"/>
            <p:cNvSpPr>
              <a:spLocks noChangeArrowheads="1"/>
            </p:cNvSpPr>
            <p:nvPr/>
          </p:nvSpPr>
          <p:spPr bwMode="auto">
            <a:xfrm>
              <a:off x="3934" y="2283"/>
              <a:ext cx="6" cy="179"/>
            </a:xfrm>
            <a:prstGeom prst="rect">
              <a:avLst/>
            </a:prstGeom>
            <a:solidFill>
              <a:srgbClr val="DDD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3" name="Rectangle 269"/>
            <p:cNvSpPr>
              <a:spLocks noChangeArrowheads="1"/>
            </p:cNvSpPr>
            <p:nvPr/>
          </p:nvSpPr>
          <p:spPr bwMode="auto">
            <a:xfrm>
              <a:off x="3940" y="2283"/>
              <a:ext cx="7" cy="179"/>
            </a:xfrm>
            <a:prstGeom prst="rect">
              <a:avLst/>
            </a:prstGeom>
            <a:solidFill>
              <a:srgbClr val="DFD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4" name="Rectangle 270"/>
            <p:cNvSpPr>
              <a:spLocks noChangeArrowheads="1"/>
            </p:cNvSpPr>
            <p:nvPr/>
          </p:nvSpPr>
          <p:spPr bwMode="auto">
            <a:xfrm>
              <a:off x="3947" y="2283"/>
              <a:ext cx="6" cy="179"/>
            </a:xfrm>
            <a:prstGeom prst="rect">
              <a:avLst/>
            </a:prstGeom>
            <a:solidFill>
              <a:srgbClr val="E2E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5" name="Rectangle 271"/>
            <p:cNvSpPr>
              <a:spLocks noChangeArrowheads="1"/>
            </p:cNvSpPr>
            <p:nvPr/>
          </p:nvSpPr>
          <p:spPr bwMode="auto">
            <a:xfrm>
              <a:off x="3953" y="2283"/>
              <a:ext cx="7" cy="179"/>
            </a:xfrm>
            <a:prstGeom prst="rect">
              <a:avLst/>
            </a:prstGeom>
            <a:solidFill>
              <a:srgbClr val="E5E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6" name="Rectangle 272"/>
            <p:cNvSpPr>
              <a:spLocks noChangeArrowheads="1"/>
            </p:cNvSpPr>
            <p:nvPr/>
          </p:nvSpPr>
          <p:spPr bwMode="auto">
            <a:xfrm>
              <a:off x="3960" y="2283"/>
              <a:ext cx="6" cy="179"/>
            </a:xfrm>
            <a:prstGeom prst="rect">
              <a:avLst/>
            </a:prstGeom>
            <a:solidFill>
              <a:srgbClr val="E7E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7" name="Rectangle 273"/>
            <p:cNvSpPr>
              <a:spLocks noChangeArrowheads="1"/>
            </p:cNvSpPr>
            <p:nvPr/>
          </p:nvSpPr>
          <p:spPr bwMode="auto">
            <a:xfrm>
              <a:off x="3966" y="2283"/>
              <a:ext cx="7" cy="179"/>
            </a:xfrm>
            <a:prstGeom prst="rect">
              <a:avLst/>
            </a:prstGeom>
            <a:solidFill>
              <a:srgbClr val="EAE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8" name="Rectangle 274"/>
            <p:cNvSpPr>
              <a:spLocks noChangeArrowheads="1"/>
            </p:cNvSpPr>
            <p:nvPr/>
          </p:nvSpPr>
          <p:spPr bwMode="auto">
            <a:xfrm>
              <a:off x="3973" y="2283"/>
              <a:ext cx="6" cy="179"/>
            </a:xfrm>
            <a:prstGeom prst="rect">
              <a:avLst/>
            </a:prstGeom>
            <a:solidFill>
              <a:srgbClr val="ECE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59" name="Rectangle 275"/>
            <p:cNvSpPr>
              <a:spLocks noChangeArrowheads="1"/>
            </p:cNvSpPr>
            <p:nvPr/>
          </p:nvSpPr>
          <p:spPr bwMode="auto">
            <a:xfrm>
              <a:off x="3979" y="2283"/>
              <a:ext cx="7" cy="179"/>
            </a:xfrm>
            <a:prstGeom prst="rect">
              <a:avLst/>
            </a:prstGeom>
            <a:solidFill>
              <a:srgbClr val="EEE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0" name="Rectangle 276"/>
            <p:cNvSpPr>
              <a:spLocks noChangeArrowheads="1"/>
            </p:cNvSpPr>
            <p:nvPr/>
          </p:nvSpPr>
          <p:spPr bwMode="auto">
            <a:xfrm>
              <a:off x="3986" y="2283"/>
              <a:ext cx="6" cy="179"/>
            </a:xfrm>
            <a:prstGeom prst="rect">
              <a:avLst/>
            </a:prstGeom>
            <a:solidFill>
              <a:srgbClr val="F0F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1" name="Rectangle 277"/>
            <p:cNvSpPr>
              <a:spLocks noChangeArrowheads="1"/>
            </p:cNvSpPr>
            <p:nvPr/>
          </p:nvSpPr>
          <p:spPr bwMode="auto">
            <a:xfrm>
              <a:off x="3992" y="2283"/>
              <a:ext cx="7" cy="179"/>
            </a:xfrm>
            <a:prstGeom prst="rect">
              <a:avLst/>
            </a:prstGeom>
            <a:solidFill>
              <a:srgbClr val="F2F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2" name="Rectangle 278"/>
            <p:cNvSpPr>
              <a:spLocks noChangeArrowheads="1"/>
            </p:cNvSpPr>
            <p:nvPr/>
          </p:nvSpPr>
          <p:spPr bwMode="auto">
            <a:xfrm>
              <a:off x="3999" y="2283"/>
              <a:ext cx="6" cy="179"/>
            </a:xfrm>
            <a:prstGeom prst="rect">
              <a:avLst/>
            </a:prstGeom>
            <a:solidFill>
              <a:srgbClr val="F4F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3" name="Rectangle 279"/>
            <p:cNvSpPr>
              <a:spLocks noChangeArrowheads="1"/>
            </p:cNvSpPr>
            <p:nvPr/>
          </p:nvSpPr>
          <p:spPr bwMode="auto">
            <a:xfrm>
              <a:off x="4005" y="2283"/>
              <a:ext cx="6" cy="179"/>
            </a:xfrm>
            <a:prstGeom prst="rect">
              <a:avLst/>
            </a:prstGeom>
            <a:solidFill>
              <a:srgbClr val="F6F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4" name="Rectangle 280"/>
            <p:cNvSpPr>
              <a:spLocks noChangeArrowheads="1"/>
            </p:cNvSpPr>
            <p:nvPr/>
          </p:nvSpPr>
          <p:spPr bwMode="auto">
            <a:xfrm>
              <a:off x="4011" y="2283"/>
              <a:ext cx="7" cy="179"/>
            </a:xfrm>
            <a:prstGeom prst="rect">
              <a:avLst/>
            </a:prstGeom>
            <a:solidFill>
              <a:srgbClr val="F7F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5" name="Rectangle 281"/>
            <p:cNvSpPr>
              <a:spLocks noChangeArrowheads="1"/>
            </p:cNvSpPr>
            <p:nvPr/>
          </p:nvSpPr>
          <p:spPr bwMode="auto">
            <a:xfrm>
              <a:off x="4018" y="2283"/>
              <a:ext cx="6" cy="179"/>
            </a:xfrm>
            <a:prstGeom prst="rect">
              <a:avLst/>
            </a:prstGeom>
            <a:solidFill>
              <a:srgbClr val="F9F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6" name="Rectangle 282"/>
            <p:cNvSpPr>
              <a:spLocks noChangeArrowheads="1"/>
            </p:cNvSpPr>
            <p:nvPr/>
          </p:nvSpPr>
          <p:spPr bwMode="auto">
            <a:xfrm>
              <a:off x="4024" y="2283"/>
              <a:ext cx="7" cy="179"/>
            </a:xfrm>
            <a:prstGeom prst="rect">
              <a:avLst/>
            </a:prstGeom>
            <a:solidFill>
              <a:srgbClr val="FAF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7" name="Rectangle 283"/>
            <p:cNvSpPr>
              <a:spLocks noChangeArrowheads="1"/>
            </p:cNvSpPr>
            <p:nvPr/>
          </p:nvSpPr>
          <p:spPr bwMode="auto">
            <a:xfrm>
              <a:off x="4031" y="2283"/>
              <a:ext cx="6" cy="179"/>
            </a:xfrm>
            <a:prstGeom prst="rect">
              <a:avLst/>
            </a:prstGeom>
            <a:solidFill>
              <a:srgbClr val="FBF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8" name="Rectangle 284"/>
            <p:cNvSpPr>
              <a:spLocks noChangeArrowheads="1"/>
            </p:cNvSpPr>
            <p:nvPr/>
          </p:nvSpPr>
          <p:spPr bwMode="auto">
            <a:xfrm>
              <a:off x="4037" y="2283"/>
              <a:ext cx="7" cy="179"/>
            </a:xfrm>
            <a:prstGeom prst="rect">
              <a:avLst/>
            </a:prstGeom>
            <a:solidFill>
              <a:srgbClr val="FCF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69" name="Rectangle 285"/>
            <p:cNvSpPr>
              <a:spLocks noChangeArrowheads="1"/>
            </p:cNvSpPr>
            <p:nvPr/>
          </p:nvSpPr>
          <p:spPr bwMode="auto">
            <a:xfrm>
              <a:off x="4044" y="2283"/>
              <a:ext cx="6" cy="179"/>
            </a:xfrm>
            <a:prstGeom prst="rect">
              <a:avLst/>
            </a:prstGeom>
            <a:solidFill>
              <a:srgbClr val="FCF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0" name="Rectangle 286"/>
            <p:cNvSpPr>
              <a:spLocks noChangeArrowheads="1"/>
            </p:cNvSpPr>
            <p:nvPr/>
          </p:nvSpPr>
          <p:spPr bwMode="auto">
            <a:xfrm>
              <a:off x="4050" y="2283"/>
              <a:ext cx="7" cy="179"/>
            </a:xfrm>
            <a:prstGeom prst="rect">
              <a:avLst/>
            </a:prstGeom>
            <a:solidFill>
              <a:srgbClr val="FDF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1" name="Rectangle 287"/>
            <p:cNvSpPr>
              <a:spLocks noChangeArrowheads="1"/>
            </p:cNvSpPr>
            <p:nvPr/>
          </p:nvSpPr>
          <p:spPr bwMode="auto">
            <a:xfrm>
              <a:off x="4057" y="2283"/>
              <a:ext cx="6" cy="179"/>
            </a:xfrm>
            <a:prstGeom prst="rect">
              <a:avLst/>
            </a:prstGeom>
            <a:solidFill>
              <a:srgbClr val="FEF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2" name="Rectangle 288"/>
            <p:cNvSpPr>
              <a:spLocks noChangeArrowheads="1"/>
            </p:cNvSpPr>
            <p:nvPr/>
          </p:nvSpPr>
          <p:spPr bwMode="auto">
            <a:xfrm>
              <a:off x="4063" y="2283"/>
              <a:ext cx="7" cy="179"/>
            </a:xfrm>
            <a:prstGeom prst="rect">
              <a:avLst/>
            </a:prstGeom>
            <a:solidFill>
              <a:srgbClr val="FEF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3" name="Rectangle 289"/>
            <p:cNvSpPr>
              <a:spLocks noChangeArrowheads="1"/>
            </p:cNvSpPr>
            <p:nvPr/>
          </p:nvSpPr>
          <p:spPr bwMode="auto">
            <a:xfrm>
              <a:off x="4070" y="2283"/>
              <a:ext cx="6" cy="179"/>
            </a:xfrm>
            <a:prstGeom prst="rect">
              <a:avLst/>
            </a:prstGeom>
            <a:solidFill>
              <a:srgbClr val="FFF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4" name="Rectangle 290"/>
            <p:cNvSpPr>
              <a:spLocks noChangeArrowheads="1"/>
            </p:cNvSpPr>
            <p:nvPr/>
          </p:nvSpPr>
          <p:spPr bwMode="auto">
            <a:xfrm>
              <a:off x="4076" y="2283"/>
              <a:ext cx="6" cy="179"/>
            </a:xfrm>
            <a:prstGeom prst="rect">
              <a:avLst/>
            </a:prstGeom>
            <a:solidFill>
              <a:srgbClr val="FFF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5" name="Rectangle 291"/>
            <p:cNvSpPr>
              <a:spLocks noChangeArrowheads="1"/>
            </p:cNvSpPr>
            <p:nvPr/>
          </p:nvSpPr>
          <p:spPr bwMode="auto">
            <a:xfrm>
              <a:off x="4082" y="2283"/>
              <a:ext cx="7" cy="179"/>
            </a:xfrm>
            <a:prstGeom prst="rect">
              <a:avLst/>
            </a:prstGeom>
            <a:solidFill>
              <a:srgbClr val="FEF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6" name="Rectangle 292"/>
            <p:cNvSpPr>
              <a:spLocks noChangeArrowheads="1"/>
            </p:cNvSpPr>
            <p:nvPr/>
          </p:nvSpPr>
          <p:spPr bwMode="auto">
            <a:xfrm>
              <a:off x="4089" y="2283"/>
              <a:ext cx="6" cy="179"/>
            </a:xfrm>
            <a:prstGeom prst="rect">
              <a:avLst/>
            </a:prstGeom>
            <a:solidFill>
              <a:srgbClr val="FEF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7" name="Rectangle 293"/>
            <p:cNvSpPr>
              <a:spLocks noChangeArrowheads="1"/>
            </p:cNvSpPr>
            <p:nvPr/>
          </p:nvSpPr>
          <p:spPr bwMode="auto">
            <a:xfrm>
              <a:off x="4095" y="2283"/>
              <a:ext cx="7" cy="179"/>
            </a:xfrm>
            <a:prstGeom prst="rect">
              <a:avLst/>
            </a:prstGeom>
            <a:solidFill>
              <a:srgbClr val="FDF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8" name="Rectangle 294"/>
            <p:cNvSpPr>
              <a:spLocks noChangeArrowheads="1"/>
            </p:cNvSpPr>
            <p:nvPr/>
          </p:nvSpPr>
          <p:spPr bwMode="auto">
            <a:xfrm>
              <a:off x="4102" y="2283"/>
              <a:ext cx="6" cy="179"/>
            </a:xfrm>
            <a:prstGeom prst="rect">
              <a:avLst/>
            </a:prstGeom>
            <a:solidFill>
              <a:srgbClr val="FCF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79" name="Rectangle 295"/>
            <p:cNvSpPr>
              <a:spLocks noChangeArrowheads="1"/>
            </p:cNvSpPr>
            <p:nvPr/>
          </p:nvSpPr>
          <p:spPr bwMode="auto">
            <a:xfrm>
              <a:off x="4108" y="2283"/>
              <a:ext cx="7" cy="179"/>
            </a:xfrm>
            <a:prstGeom prst="rect">
              <a:avLst/>
            </a:prstGeom>
            <a:solidFill>
              <a:srgbClr val="FCF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0" name="Rectangle 296"/>
            <p:cNvSpPr>
              <a:spLocks noChangeArrowheads="1"/>
            </p:cNvSpPr>
            <p:nvPr/>
          </p:nvSpPr>
          <p:spPr bwMode="auto">
            <a:xfrm>
              <a:off x="4115" y="2283"/>
              <a:ext cx="6" cy="179"/>
            </a:xfrm>
            <a:prstGeom prst="rect">
              <a:avLst/>
            </a:prstGeom>
            <a:solidFill>
              <a:srgbClr val="FBF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1" name="Rectangle 297"/>
            <p:cNvSpPr>
              <a:spLocks noChangeArrowheads="1"/>
            </p:cNvSpPr>
            <p:nvPr/>
          </p:nvSpPr>
          <p:spPr bwMode="auto">
            <a:xfrm>
              <a:off x="4121" y="2283"/>
              <a:ext cx="7" cy="179"/>
            </a:xfrm>
            <a:prstGeom prst="rect">
              <a:avLst/>
            </a:prstGeom>
            <a:solidFill>
              <a:srgbClr val="FAF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2" name="Rectangle 298"/>
            <p:cNvSpPr>
              <a:spLocks noChangeArrowheads="1"/>
            </p:cNvSpPr>
            <p:nvPr/>
          </p:nvSpPr>
          <p:spPr bwMode="auto">
            <a:xfrm>
              <a:off x="4128" y="2283"/>
              <a:ext cx="6" cy="179"/>
            </a:xfrm>
            <a:prstGeom prst="rect">
              <a:avLst/>
            </a:prstGeom>
            <a:solidFill>
              <a:srgbClr val="F9F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3" name="Rectangle 299"/>
            <p:cNvSpPr>
              <a:spLocks noChangeArrowheads="1"/>
            </p:cNvSpPr>
            <p:nvPr/>
          </p:nvSpPr>
          <p:spPr bwMode="auto">
            <a:xfrm>
              <a:off x="4134" y="2283"/>
              <a:ext cx="7" cy="179"/>
            </a:xfrm>
            <a:prstGeom prst="rect">
              <a:avLst/>
            </a:prstGeom>
            <a:solidFill>
              <a:srgbClr val="F7F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4" name="Rectangle 300"/>
            <p:cNvSpPr>
              <a:spLocks noChangeArrowheads="1"/>
            </p:cNvSpPr>
            <p:nvPr/>
          </p:nvSpPr>
          <p:spPr bwMode="auto">
            <a:xfrm>
              <a:off x="4141" y="2283"/>
              <a:ext cx="6" cy="179"/>
            </a:xfrm>
            <a:prstGeom prst="rect">
              <a:avLst/>
            </a:prstGeom>
            <a:solidFill>
              <a:srgbClr val="F6F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5" name="Rectangle 301"/>
            <p:cNvSpPr>
              <a:spLocks noChangeArrowheads="1"/>
            </p:cNvSpPr>
            <p:nvPr/>
          </p:nvSpPr>
          <p:spPr bwMode="auto">
            <a:xfrm>
              <a:off x="4147" y="2283"/>
              <a:ext cx="6" cy="179"/>
            </a:xfrm>
            <a:prstGeom prst="rect">
              <a:avLst/>
            </a:prstGeom>
            <a:solidFill>
              <a:srgbClr val="F4F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6" name="Rectangle 302"/>
            <p:cNvSpPr>
              <a:spLocks noChangeArrowheads="1"/>
            </p:cNvSpPr>
            <p:nvPr/>
          </p:nvSpPr>
          <p:spPr bwMode="auto">
            <a:xfrm>
              <a:off x="4153" y="2283"/>
              <a:ext cx="7" cy="179"/>
            </a:xfrm>
            <a:prstGeom prst="rect">
              <a:avLst/>
            </a:prstGeom>
            <a:solidFill>
              <a:srgbClr val="F2F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7" name="Rectangle 303"/>
            <p:cNvSpPr>
              <a:spLocks noChangeArrowheads="1"/>
            </p:cNvSpPr>
            <p:nvPr/>
          </p:nvSpPr>
          <p:spPr bwMode="auto">
            <a:xfrm>
              <a:off x="4160" y="2283"/>
              <a:ext cx="6" cy="179"/>
            </a:xfrm>
            <a:prstGeom prst="rect">
              <a:avLst/>
            </a:prstGeom>
            <a:solidFill>
              <a:srgbClr val="F0F0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8" name="Rectangle 304"/>
            <p:cNvSpPr>
              <a:spLocks noChangeArrowheads="1"/>
            </p:cNvSpPr>
            <p:nvPr/>
          </p:nvSpPr>
          <p:spPr bwMode="auto">
            <a:xfrm>
              <a:off x="4166" y="2283"/>
              <a:ext cx="7" cy="179"/>
            </a:xfrm>
            <a:prstGeom prst="rect">
              <a:avLst/>
            </a:prstGeom>
            <a:solidFill>
              <a:srgbClr val="EEEE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89" name="Rectangle 305"/>
            <p:cNvSpPr>
              <a:spLocks noChangeArrowheads="1"/>
            </p:cNvSpPr>
            <p:nvPr/>
          </p:nvSpPr>
          <p:spPr bwMode="auto">
            <a:xfrm>
              <a:off x="4173" y="2283"/>
              <a:ext cx="6" cy="179"/>
            </a:xfrm>
            <a:prstGeom prst="rect">
              <a:avLst/>
            </a:prstGeom>
            <a:solidFill>
              <a:srgbClr val="ECE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0" name="Rectangle 306"/>
            <p:cNvSpPr>
              <a:spLocks noChangeArrowheads="1"/>
            </p:cNvSpPr>
            <p:nvPr/>
          </p:nvSpPr>
          <p:spPr bwMode="auto">
            <a:xfrm>
              <a:off x="4179" y="2283"/>
              <a:ext cx="7" cy="179"/>
            </a:xfrm>
            <a:prstGeom prst="rect">
              <a:avLst/>
            </a:prstGeom>
            <a:solidFill>
              <a:srgbClr val="EAE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1" name="Rectangle 307"/>
            <p:cNvSpPr>
              <a:spLocks noChangeArrowheads="1"/>
            </p:cNvSpPr>
            <p:nvPr/>
          </p:nvSpPr>
          <p:spPr bwMode="auto">
            <a:xfrm>
              <a:off x="4186" y="2283"/>
              <a:ext cx="6" cy="179"/>
            </a:xfrm>
            <a:prstGeom prst="rect">
              <a:avLst/>
            </a:prstGeom>
            <a:solidFill>
              <a:srgbClr val="E7E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2" name="Rectangle 308"/>
            <p:cNvSpPr>
              <a:spLocks noChangeArrowheads="1"/>
            </p:cNvSpPr>
            <p:nvPr/>
          </p:nvSpPr>
          <p:spPr bwMode="auto">
            <a:xfrm>
              <a:off x="4192" y="2283"/>
              <a:ext cx="7" cy="179"/>
            </a:xfrm>
            <a:prstGeom prst="rect">
              <a:avLst/>
            </a:prstGeom>
            <a:solidFill>
              <a:srgbClr val="E5E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3" name="Rectangle 309"/>
            <p:cNvSpPr>
              <a:spLocks noChangeArrowheads="1"/>
            </p:cNvSpPr>
            <p:nvPr/>
          </p:nvSpPr>
          <p:spPr bwMode="auto">
            <a:xfrm>
              <a:off x="4199" y="2283"/>
              <a:ext cx="6" cy="179"/>
            </a:xfrm>
            <a:prstGeom prst="rect">
              <a:avLst/>
            </a:prstGeom>
            <a:solidFill>
              <a:srgbClr val="E2E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4" name="Rectangle 310"/>
            <p:cNvSpPr>
              <a:spLocks noChangeArrowheads="1"/>
            </p:cNvSpPr>
            <p:nvPr/>
          </p:nvSpPr>
          <p:spPr bwMode="auto">
            <a:xfrm>
              <a:off x="4205" y="2283"/>
              <a:ext cx="7" cy="179"/>
            </a:xfrm>
            <a:prstGeom prst="rect">
              <a:avLst/>
            </a:prstGeom>
            <a:solidFill>
              <a:srgbClr val="DFD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5" name="Rectangle 311"/>
            <p:cNvSpPr>
              <a:spLocks noChangeArrowheads="1"/>
            </p:cNvSpPr>
            <p:nvPr/>
          </p:nvSpPr>
          <p:spPr bwMode="auto">
            <a:xfrm>
              <a:off x="4212" y="2283"/>
              <a:ext cx="6" cy="179"/>
            </a:xfrm>
            <a:prstGeom prst="rect">
              <a:avLst/>
            </a:prstGeom>
            <a:solidFill>
              <a:srgbClr val="DDD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6" name="Rectangle 312"/>
            <p:cNvSpPr>
              <a:spLocks noChangeArrowheads="1"/>
            </p:cNvSpPr>
            <p:nvPr/>
          </p:nvSpPr>
          <p:spPr bwMode="auto">
            <a:xfrm>
              <a:off x="4218" y="2283"/>
              <a:ext cx="6" cy="179"/>
            </a:xfrm>
            <a:prstGeom prst="rect">
              <a:avLst/>
            </a:prstGeom>
            <a:solidFill>
              <a:srgbClr val="DAD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7" name="Rectangle 313"/>
            <p:cNvSpPr>
              <a:spLocks noChangeArrowheads="1"/>
            </p:cNvSpPr>
            <p:nvPr/>
          </p:nvSpPr>
          <p:spPr bwMode="auto">
            <a:xfrm>
              <a:off x="4224" y="2283"/>
              <a:ext cx="7" cy="179"/>
            </a:xfrm>
            <a:prstGeom prst="rect">
              <a:avLst/>
            </a:prstGeom>
            <a:solidFill>
              <a:srgbClr val="D8D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8" name="Rectangle 314"/>
            <p:cNvSpPr>
              <a:spLocks noChangeArrowheads="1"/>
            </p:cNvSpPr>
            <p:nvPr/>
          </p:nvSpPr>
          <p:spPr bwMode="auto">
            <a:xfrm>
              <a:off x="4231" y="2283"/>
              <a:ext cx="6" cy="179"/>
            </a:xfrm>
            <a:prstGeom prst="rect">
              <a:avLst/>
            </a:prstGeom>
            <a:solidFill>
              <a:srgbClr val="D5D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99" name="Rectangle 315"/>
            <p:cNvSpPr>
              <a:spLocks noChangeArrowheads="1"/>
            </p:cNvSpPr>
            <p:nvPr/>
          </p:nvSpPr>
          <p:spPr bwMode="auto">
            <a:xfrm>
              <a:off x="4237" y="2283"/>
              <a:ext cx="7" cy="179"/>
            </a:xfrm>
            <a:prstGeom prst="rect">
              <a:avLst/>
            </a:prstGeom>
            <a:solidFill>
              <a:srgbClr val="D3D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0" name="Rectangle 316"/>
            <p:cNvSpPr>
              <a:spLocks noChangeArrowheads="1"/>
            </p:cNvSpPr>
            <p:nvPr/>
          </p:nvSpPr>
          <p:spPr bwMode="auto">
            <a:xfrm>
              <a:off x="4244" y="2283"/>
              <a:ext cx="6" cy="179"/>
            </a:xfrm>
            <a:prstGeom prst="rect">
              <a:avLst/>
            </a:prstGeom>
            <a:solidFill>
              <a:srgbClr val="D1D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1" name="Rectangle 317"/>
            <p:cNvSpPr>
              <a:spLocks noChangeArrowheads="1"/>
            </p:cNvSpPr>
            <p:nvPr/>
          </p:nvSpPr>
          <p:spPr bwMode="auto">
            <a:xfrm>
              <a:off x="4250" y="2283"/>
              <a:ext cx="7" cy="179"/>
            </a:xfrm>
            <a:prstGeom prst="rect">
              <a:avLst/>
            </a:prstGeom>
            <a:solidFill>
              <a:srgbClr val="CFC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2" name="Rectangle 318"/>
            <p:cNvSpPr>
              <a:spLocks noChangeArrowheads="1"/>
            </p:cNvSpPr>
            <p:nvPr/>
          </p:nvSpPr>
          <p:spPr bwMode="auto">
            <a:xfrm>
              <a:off x="4257" y="2283"/>
              <a:ext cx="6" cy="179"/>
            </a:xfrm>
            <a:prstGeom prst="rect">
              <a:avLst/>
            </a:prstGeom>
            <a:solidFill>
              <a:srgbClr val="CC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3" name="Rectangle 319"/>
            <p:cNvSpPr>
              <a:spLocks noChangeArrowheads="1"/>
            </p:cNvSpPr>
            <p:nvPr/>
          </p:nvSpPr>
          <p:spPr bwMode="auto">
            <a:xfrm>
              <a:off x="4263" y="2283"/>
              <a:ext cx="7" cy="179"/>
            </a:xfrm>
            <a:prstGeom prst="rect">
              <a:avLst/>
            </a:prstGeom>
            <a:solidFill>
              <a:srgbClr val="CBC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4" name="Rectangle 320"/>
            <p:cNvSpPr>
              <a:spLocks noChangeArrowheads="1"/>
            </p:cNvSpPr>
            <p:nvPr/>
          </p:nvSpPr>
          <p:spPr bwMode="auto">
            <a:xfrm>
              <a:off x="4270" y="2283"/>
              <a:ext cx="6" cy="179"/>
            </a:xfrm>
            <a:prstGeom prst="rect">
              <a:avLst/>
            </a:prstGeom>
            <a:solidFill>
              <a:srgbClr val="C9C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5" name="Rectangle 321"/>
            <p:cNvSpPr>
              <a:spLocks noChangeArrowheads="1"/>
            </p:cNvSpPr>
            <p:nvPr/>
          </p:nvSpPr>
          <p:spPr bwMode="auto">
            <a:xfrm>
              <a:off x="4276" y="2283"/>
              <a:ext cx="7" cy="179"/>
            </a:xfrm>
            <a:prstGeom prst="rect">
              <a:avLst/>
            </a:prstGeom>
            <a:solidFill>
              <a:srgbClr val="C8C8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6" name="Rectangle 322"/>
            <p:cNvSpPr>
              <a:spLocks noChangeArrowheads="1"/>
            </p:cNvSpPr>
            <p:nvPr/>
          </p:nvSpPr>
          <p:spPr bwMode="auto">
            <a:xfrm>
              <a:off x="4283" y="2283"/>
              <a:ext cx="6" cy="179"/>
            </a:xfrm>
            <a:prstGeom prst="rect">
              <a:avLst/>
            </a:prstGeom>
            <a:solidFill>
              <a:srgbClr val="C6C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7" name="Rectangle 323"/>
            <p:cNvSpPr>
              <a:spLocks noChangeArrowheads="1"/>
            </p:cNvSpPr>
            <p:nvPr/>
          </p:nvSpPr>
          <p:spPr bwMode="auto">
            <a:xfrm>
              <a:off x="4289" y="2283"/>
              <a:ext cx="6" cy="179"/>
            </a:xfrm>
            <a:prstGeom prst="rect">
              <a:avLst/>
            </a:prstGeom>
            <a:solidFill>
              <a:srgbClr val="C5C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8" name="Rectangle 324"/>
            <p:cNvSpPr>
              <a:spLocks noChangeArrowheads="1"/>
            </p:cNvSpPr>
            <p:nvPr/>
          </p:nvSpPr>
          <p:spPr bwMode="auto">
            <a:xfrm>
              <a:off x="4295" y="2283"/>
              <a:ext cx="7" cy="179"/>
            </a:xfrm>
            <a:prstGeom prst="rect">
              <a:avLst/>
            </a:prstGeom>
            <a:solidFill>
              <a:srgbClr val="C4C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09" name="Rectangle 325"/>
            <p:cNvSpPr>
              <a:spLocks noChangeArrowheads="1"/>
            </p:cNvSpPr>
            <p:nvPr/>
          </p:nvSpPr>
          <p:spPr bwMode="auto">
            <a:xfrm>
              <a:off x="4302" y="2283"/>
              <a:ext cx="6" cy="179"/>
            </a:xfrm>
            <a:prstGeom prst="rect">
              <a:avLst/>
            </a:prstGeom>
            <a:solidFill>
              <a:srgbClr val="C3C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10" name="Rectangle 326"/>
            <p:cNvSpPr>
              <a:spLocks noChangeArrowheads="1"/>
            </p:cNvSpPr>
            <p:nvPr/>
          </p:nvSpPr>
          <p:spPr bwMode="auto">
            <a:xfrm>
              <a:off x="4308" y="2283"/>
              <a:ext cx="7" cy="179"/>
            </a:xfrm>
            <a:prstGeom prst="rect">
              <a:avLst/>
            </a:prstGeom>
            <a:solidFill>
              <a:srgbClr val="C3C3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11" name="Rectangle 327"/>
            <p:cNvSpPr>
              <a:spLocks noChangeArrowheads="1"/>
            </p:cNvSpPr>
            <p:nvPr/>
          </p:nvSpPr>
          <p:spPr bwMode="auto">
            <a:xfrm>
              <a:off x="4315" y="2283"/>
              <a:ext cx="6" cy="179"/>
            </a:xfrm>
            <a:prstGeom prst="rect">
              <a:avLst/>
            </a:prstGeom>
            <a:solidFill>
              <a:srgbClr val="C2C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2012" name="Rectangle 328"/>
            <p:cNvSpPr>
              <a:spLocks noChangeArrowheads="1"/>
            </p:cNvSpPr>
            <p:nvPr/>
          </p:nvSpPr>
          <p:spPr bwMode="auto">
            <a:xfrm>
              <a:off x="4321" y="2283"/>
              <a:ext cx="7" cy="179"/>
            </a:xfrm>
            <a:prstGeom prst="rect">
              <a:avLst/>
            </a:prstGeom>
            <a:solidFill>
              <a:srgbClr val="C2C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754" name="Rectangle 330"/>
          <p:cNvSpPr>
            <a:spLocks noChangeArrowheads="1"/>
          </p:cNvSpPr>
          <p:nvPr/>
        </p:nvSpPr>
        <p:spPr bwMode="auto">
          <a:xfrm>
            <a:off x="6070600" y="3624263"/>
            <a:ext cx="800100" cy="284162"/>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nvGrpSpPr>
          <p:cNvPr id="31755" name="Group 409"/>
          <p:cNvGrpSpPr>
            <a:grpSpLocks/>
          </p:cNvGrpSpPr>
          <p:nvPr/>
        </p:nvGrpSpPr>
        <p:grpSpPr bwMode="auto">
          <a:xfrm>
            <a:off x="7259638" y="2217738"/>
            <a:ext cx="798512" cy="1690687"/>
            <a:chOff x="4573" y="1397"/>
            <a:chExt cx="503" cy="1065"/>
          </a:xfrm>
        </p:grpSpPr>
        <p:sp>
          <p:nvSpPr>
            <p:cNvPr id="31857" name="Rectangle 331"/>
            <p:cNvSpPr>
              <a:spLocks noChangeArrowheads="1"/>
            </p:cNvSpPr>
            <p:nvPr/>
          </p:nvSpPr>
          <p:spPr bwMode="auto">
            <a:xfrm>
              <a:off x="4573" y="1397"/>
              <a:ext cx="6" cy="1065"/>
            </a:xfrm>
            <a:prstGeom prst="rect">
              <a:avLst/>
            </a:prstGeom>
            <a:solidFill>
              <a:srgbClr val="2F2F4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58" name="Rectangle 332"/>
            <p:cNvSpPr>
              <a:spLocks noChangeArrowheads="1"/>
            </p:cNvSpPr>
            <p:nvPr/>
          </p:nvSpPr>
          <p:spPr bwMode="auto">
            <a:xfrm>
              <a:off x="4579" y="1397"/>
              <a:ext cx="7" cy="1065"/>
            </a:xfrm>
            <a:prstGeom prst="rect">
              <a:avLst/>
            </a:prstGeom>
            <a:solidFill>
              <a:srgbClr val="2F2F48"/>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59" name="Rectangle 333"/>
            <p:cNvSpPr>
              <a:spLocks noChangeArrowheads="1"/>
            </p:cNvSpPr>
            <p:nvPr/>
          </p:nvSpPr>
          <p:spPr bwMode="auto">
            <a:xfrm>
              <a:off x="4586" y="1397"/>
              <a:ext cx="6" cy="1065"/>
            </a:xfrm>
            <a:prstGeom prst="rect">
              <a:avLst/>
            </a:prstGeom>
            <a:solidFill>
              <a:srgbClr val="30304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0" name="Rectangle 334"/>
            <p:cNvSpPr>
              <a:spLocks noChangeArrowheads="1"/>
            </p:cNvSpPr>
            <p:nvPr/>
          </p:nvSpPr>
          <p:spPr bwMode="auto">
            <a:xfrm>
              <a:off x="4592" y="1397"/>
              <a:ext cx="7" cy="1065"/>
            </a:xfrm>
            <a:prstGeom prst="rect">
              <a:avLst/>
            </a:prstGeom>
            <a:solidFill>
              <a:srgbClr val="31314A"/>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1" name="Rectangle 335"/>
            <p:cNvSpPr>
              <a:spLocks noChangeArrowheads="1"/>
            </p:cNvSpPr>
            <p:nvPr/>
          </p:nvSpPr>
          <p:spPr bwMode="auto">
            <a:xfrm>
              <a:off x="4599" y="1397"/>
              <a:ext cx="6" cy="1065"/>
            </a:xfrm>
            <a:prstGeom prst="rect">
              <a:avLst/>
            </a:prstGeom>
            <a:solidFill>
              <a:srgbClr val="32324C"/>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2" name="Rectangle 336"/>
            <p:cNvSpPr>
              <a:spLocks noChangeArrowheads="1"/>
            </p:cNvSpPr>
            <p:nvPr/>
          </p:nvSpPr>
          <p:spPr bwMode="auto">
            <a:xfrm>
              <a:off x="4605" y="1397"/>
              <a:ext cx="7" cy="1065"/>
            </a:xfrm>
            <a:prstGeom prst="rect">
              <a:avLst/>
            </a:prstGeom>
            <a:solidFill>
              <a:srgbClr val="33334D"/>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3" name="Rectangle 337"/>
            <p:cNvSpPr>
              <a:spLocks noChangeArrowheads="1"/>
            </p:cNvSpPr>
            <p:nvPr/>
          </p:nvSpPr>
          <p:spPr bwMode="auto">
            <a:xfrm>
              <a:off x="4612" y="1397"/>
              <a:ext cx="6" cy="1065"/>
            </a:xfrm>
            <a:prstGeom prst="rect">
              <a:avLst/>
            </a:prstGeom>
            <a:solidFill>
              <a:srgbClr val="34344F"/>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4" name="Rectangle 338"/>
            <p:cNvSpPr>
              <a:spLocks noChangeArrowheads="1"/>
            </p:cNvSpPr>
            <p:nvPr/>
          </p:nvSpPr>
          <p:spPr bwMode="auto">
            <a:xfrm>
              <a:off x="4618" y="1397"/>
              <a:ext cx="7" cy="1065"/>
            </a:xfrm>
            <a:prstGeom prst="rect">
              <a:avLst/>
            </a:prstGeom>
            <a:solidFill>
              <a:srgbClr val="363651"/>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5" name="Rectangle 339"/>
            <p:cNvSpPr>
              <a:spLocks noChangeArrowheads="1"/>
            </p:cNvSpPr>
            <p:nvPr/>
          </p:nvSpPr>
          <p:spPr bwMode="auto">
            <a:xfrm>
              <a:off x="4625" y="1397"/>
              <a:ext cx="6" cy="1065"/>
            </a:xfrm>
            <a:prstGeom prst="rect">
              <a:avLst/>
            </a:prstGeom>
            <a:solidFill>
              <a:srgbClr val="373754"/>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6" name="Rectangle 340"/>
            <p:cNvSpPr>
              <a:spLocks noChangeArrowheads="1"/>
            </p:cNvSpPr>
            <p:nvPr/>
          </p:nvSpPr>
          <p:spPr bwMode="auto">
            <a:xfrm>
              <a:off x="4631" y="1397"/>
              <a:ext cx="6" cy="1065"/>
            </a:xfrm>
            <a:prstGeom prst="rect">
              <a:avLst/>
            </a:prstGeom>
            <a:solidFill>
              <a:srgbClr val="39395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7" name="Rectangle 341"/>
            <p:cNvSpPr>
              <a:spLocks noChangeArrowheads="1"/>
            </p:cNvSpPr>
            <p:nvPr/>
          </p:nvSpPr>
          <p:spPr bwMode="auto">
            <a:xfrm>
              <a:off x="4637" y="1397"/>
              <a:ext cx="7" cy="1065"/>
            </a:xfrm>
            <a:prstGeom prst="rect">
              <a:avLst/>
            </a:prstGeom>
            <a:solidFill>
              <a:srgbClr val="3B3B5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8" name="Rectangle 342"/>
            <p:cNvSpPr>
              <a:spLocks noChangeArrowheads="1"/>
            </p:cNvSpPr>
            <p:nvPr/>
          </p:nvSpPr>
          <p:spPr bwMode="auto">
            <a:xfrm>
              <a:off x="4644" y="1397"/>
              <a:ext cx="6" cy="1065"/>
            </a:xfrm>
            <a:prstGeom prst="rect">
              <a:avLst/>
            </a:prstGeom>
            <a:solidFill>
              <a:srgbClr val="3D3D5C"/>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69" name="Rectangle 343"/>
            <p:cNvSpPr>
              <a:spLocks noChangeArrowheads="1"/>
            </p:cNvSpPr>
            <p:nvPr/>
          </p:nvSpPr>
          <p:spPr bwMode="auto">
            <a:xfrm>
              <a:off x="4650" y="1397"/>
              <a:ext cx="7" cy="1065"/>
            </a:xfrm>
            <a:prstGeom prst="rect">
              <a:avLst/>
            </a:prstGeom>
            <a:solidFill>
              <a:srgbClr val="3F3F5F"/>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0" name="Rectangle 344"/>
            <p:cNvSpPr>
              <a:spLocks noChangeArrowheads="1"/>
            </p:cNvSpPr>
            <p:nvPr/>
          </p:nvSpPr>
          <p:spPr bwMode="auto">
            <a:xfrm>
              <a:off x="4657" y="1397"/>
              <a:ext cx="6" cy="1065"/>
            </a:xfrm>
            <a:prstGeom prst="rect">
              <a:avLst/>
            </a:prstGeom>
            <a:solidFill>
              <a:srgbClr val="414162"/>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1" name="Rectangle 345"/>
            <p:cNvSpPr>
              <a:spLocks noChangeArrowheads="1"/>
            </p:cNvSpPr>
            <p:nvPr/>
          </p:nvSpPr>
          <p:spPr bwMode="auto">
            <a:xfrm>
              <a:off x="4663" y="1397"/>
              <a:ext cx="7" cy="1065"/>
            </a:xfrm>
            <a:prstGeom prst="rect">
              <a:avLst/>
            </a:prstGeom>
            <a:solidFill>
              <a:srgbClr val="44446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2" name="Rectangle 346"/>
            <p:cNvSpPr>
              <a:spLocks noChangeArrowheads="1"/>
            </p:cNvSpPr>
            <p:nvPr/>
          </p:nvSpPr>
          <p:spPr bwMode="auto">
            <a:xfrm>
              <a:off x="4670" y="1397"/>
              <a:ext cx="6" cy="1065"/>
            </a:xfrm>
            <a:prstGeom prst="rect">
              <a:avLst/>
            </a:prstGeom>
            <a:solidFill>
              <a:srgbClr val="46466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3" name="Rectangle 347"/>
            <p:cNvSpPr>
              <a:spLocks noChangeArrowheads="1"/>
            </p:cNvSpPr>
            <p:nvPr/>
          </p:nvSpPr>
          <p:spPr bwMode="auto">
            <a:xfrm>
              <a:off x="4676" y="1397"/>
              <a:ext cx="7" cy="1065"/>
            </a:xfrm>
            <a:prstGeom prst="rect">
              <a:avLst/>
            </a:prstGeom>
            <a:solidFill>
              <a:srgbClr val="48486D"/>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4" name="Rectangle 348"/>
            <p:cNvSpPr>
              <a:spLocks noChangeArrowheads="1"/>
            </p:cNvSpPr>
            <p:nvPr/>
          </p:nvSpPr>
          <p:spPr bwMode="auto">
            <a:xfrm>
              <a:off x="4683" y="1397"/>
              <a:ext cx="6" cy="1065"/>
            </a:xfrm>
            <a:prstGeom prst="rect">
              <a:avLst/>
            </a:prstGeom>
            <a:solidFill>
              <a:srgbClr val="4A4A7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5" name="Rectangle 349"/>
            <p:cNvSpPr>
              <a:spLocks noChangeArrowheads="1"/>
            </p:cNvSpPr>
            <p:nvPr/>
          </p:nvSpPr>
          <p:spPr bwMode="auto">
            <a:xfrm>
              <a:off x="4689" y="1397"/>
              <a:ext cx="7" cy="1065"/>
            </a:xfrm>
            <a:prstGeom prst="rect">
              <a:avLst/>
            </a:prstGeom>
            <a:solidFill>
              <a:srgbClr val="4D4D73"/>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6" name="Rectangle 350"/>
            <p:cNvSpPr>
              <a:spLocks noChangeArrowheads="1"/>
            </p:cNvSpPr>
            <p:nvPr/>
          </p:nvSpPr>
          <p:spPr bwMode="auto">
            <a:xfrm>
              <a:off x="4696" y="1397"/>
              <a:ext cx="6" cy="1065"/>
            </a:xfrm>
            <a:prstGeom prst="rect">
              <a:avLst/>
            </a:prstGeom>
            <a:solidFill>
              <a:srgbClr val="4F4F7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7" name="Rectangle 351"/>
            <p:cNvSpPr>
              <a:spLocks noChangeArrowheads="1"/>
            </p:cNvSpPr>
            <p:nvPr/>
          </p:nvSpPr>
          <p:spPr bwMode="auto">
            <a:xfrm>
              <a:off x="4702" y="1397"/>
              <a:ext cx="6" cy="1065"/>
            </a:xfrm>
            <a:prstGeom prst="rect">
              <a:avLst/>
            </a:prstGeom>
            <a:solidFill>
              <a:srgbClr val="51517A"/>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8" name="Rectangle 352"/>
            <p:cNvSpPr>
              <a:spLocks noChangeArrowheads="1"/>
            </p:cNvSpPr>
            <p:nvPr/>
          </p:nvSpPr>
          <p:spPr bwMode="auto">
            <a:xfrm>
              <a:off x="4708" y="1397"/>
              <a:ext cx="7" cy="1065"/>
            </a:xfrm>
            <a:prstGeom prst="rect">
              <a:avLst/>
            </a:prstGeom>
            <a:solidFill>
              <a:srgbClr val="53537D"/>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79" name="Rectangle 353"/>
            <p:cNvSpPr>
              <a:spLocks noChangeArrowheads="1"/>
            </p:cNvSpPr>
            <p:nvPr/>
          </p:nvSpPr>
          <p:spPr bwMode="auto">
            <a:xfrm>
              <a:off x="4715" y="1397"/>
              <a:ext cx="6" cy="1065"/>
            </a:xfrm>
            <a:prstGeom prst="rect">
              <a:avLst/>
            </a:prstGeom>
            <a:solidFill>
              <a:srgbClr val="55558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0" name="Rectangle 354"/>
            <p:cNvSpPr>
              <a:spLocks noChangeArrowheads="1"/>
            </p:cNvSpPr>
            <p:nvPr/>
          </p:nvSpPr>
          <p:spPr bwMode="auto">
            <a:xfrm>
              <a:off x="4721" y="1397"/>
              <a:ext cx="7" cy="1065"/>
            </a:xfrm>
            <a:prstGeom prst="rect">
              <a:avLst/>
            </a:prstGeom>
            <a:solidFill>
              <a:srgbClr val="575783"/>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1" name="Rectangle 355"/>
            <p:cNvSpPr>
              <a:spLocks noChangeArrowheads="1"/>
            </p:cNvSpPr>
            <p:nvPr/>
          </p:nvSpPr>
          <p:spPr bwMode="auto">
            <a:xfrm>
              <a:off x="4728" y="1397"/>
              <a:ext cx="6" cy="1065"/>
            </a:xfrm>
            <a:prstGeom prst="rect">
              <a:avLst/>
            </a:prstGeom>
            <a:solidFill>
              <a:srgbClr val="59598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2" name="Rectangle 356"/>
            <p:cNvSpPr>
              <a:spLocks noChangeArrowheads="1"/>
            </p:cNvSpPr>
            <p:nvPr/>
          </p:nvSpPr>
          <p:spPr bwMode="auto">
            <a:xfrm>
              <a:off x="4734" y="1397"/>
              <a:ext cx="7" cy="1065"/>
            </a:xfrm>
            <a:prstGeom prst="rect">
              <a:avLst/>
            </a:prstGeom>
            <a:solidFill>
              <a:srgbClr val="5B5B88"/>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3" name="Rectangle 357"/>
            <p:cNvSpPr>
              <a:spLocks noChangeArrowheads="1"/>
            </p:cNvSpPr>
            <p:nvPr/>
          </p:nvSpPr>
          <p:spPr bwMode="auto">
            <a:xfrm>
              <a:off x="4741" y="1397"/>
              <a:ext cx="6" cy="1065"/>
            </a:xfrm>
            <a:prstGeom prst="rect">
              <a:avLst/>
            </a:prstGeom>
            <a:solidFill>
              <a:srgbClr val="5C5C8A"/>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4" name="Rectangle 358"/>
            <p:cNvSpPr>
              <a:spLocks noChangeArrowheads="1"/>
            </p:cNvSpPr>
            <p:nvPr/>
          </p:nvSpPr>
          <p:spPr bwMode="auto">
            <a:xfrm>
              <a:off x="4747" y="1397"/>
              <a:ext cx="7" cy="1065"/>
            </a:xfrm>
            <a:prstGeom prst="rect">
              <a:avLst/>
            </a:prstGeom>
            <a:solidFill>
              <a:srgbClr val="5E5E8D"/>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5" name="Rectangle 359"/>
            <p:cNvSpPr>
              <a:spLocks noChangeArrowheads="1"/>
            </p:cNvSpPr>
            <p:nvPr/>
          </p:nvSpPr>
          <p:spPr bwMode="auto">
            <a:xfrm>
              <a:off x="4754" y="1397"/>
              <a:ext cx="6" cy="1065"/>
            </a:xfrm>
            <a:prstGeom prst="rect">
              <a:avLst/>
            </a:prstGeom>
            <a:solidFill>
              <a:srgbClr val="5F5F8F"/>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6" name="Rectangle 360"/>
            <p:cNvSpPr>
              <a:spLocks noChangeArrowheads="1"/>
            </p:cNvSpPr>
            <p:nvPr/>
          </p:nvSpPr>
          <p:spPr bwMode="auto">
            <a:xfrm>
              <a:off x="4760" y="1397"/>
              <a:ext cx="7" cy="1065"/>
            </a:xfrm>
            <a:prstGeom prst="rect">
              <a:avLst/>
            </a:prstGeom>
            <a:solidFill>
              <a:srgbClr val="60609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7" name="Rectangle 361"/>
            <p:cNvSpPr>
              <a:spLocks noChangeArrowheads="1"/>
            </p:cNvSpPr>
            <p:nvPr/>
          </p:nvSpPr>
          <p:spPr bwMode="auto">
            <a:xfrm>
              <a:off x="4767" y="1397"/>
              <a:ext cx="6" cy="1065"/>
            </a:xfrm>
            <a:prstGeom prst="rect">
              <a:avLst/>
            </a:prstGeom>
            <a:solidFill>
              <a:srgbClr val="616192"/>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8" name="Rectangle 362"/>
            <p:cNvSpPr>
              <a:spLocks noChangeArrowheads="1"/>
            </p:cNvSpPr>
            <p:nvPr/>
          </p:nvSpPr>
          <p:spPr bwMode="auto">
            <a:xfrm>
              <a:off x="4773" y="1397"/>
              <a:ext cx="6" cy="1065"/>
            </a:xfrm>
            <a:prstGeom prst="rect">
              <a:avLst/>
            </a:prstGeom>
            <a:solidFill>
              <a:srgbClr val="626293"/>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89" name="Rectangle 363"/>
            <p:cNvSpPr>
              <a:spLocks noChangeArrowheads="1"/>
            </p:cNvSpPr>
            <p:nvPr/>
          </p:nvSpPr>
          <p:spPr bwMode="auto">
            <a:xfrm>
              <a:off x="4779" y="1397"/>
              <a:ext cx="7" cy="1065"/>
            </a:xfrm>
            <a:prstGeom prst="rect">
              <a:avLst/>
            </a:prstGeom>
            <a:solidFill>
              <a:srgbClr val="636394"/>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0" name="Rectangle 364"/>
            <p:cNvSpPr>
              <a:spLocks noChangeArrowheads="1"/>
            </p:cNvSpPr>
            <p:nvPr/>
          </p:nvSpPr>
          <p:spPr bwMode="auto">
            <a:xfrm>
              <a:off x="4786" y="1397"/>
              <a:ext cx="6" cy="1065"/>
            </a:xfrm>
            <a:prstGeom prst="rect">
              <a:avLst/>
            </a:prstGeom>
            <a:solidFill>
              <a:srgbClr val="636395"/>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1" name="Rectangle 365"/>
            <p:cNvSpPr>
              <a:spLocks noChangeArrowheads="1"/>
            </p:cNvSpPr>
            <p:nvPr/>
          </p:nvSpPr>
          <p:spPr bwMode="auto">
            <a:xfrm>
              <a:off x="4792" y="1397"/>
              <a:ext cx="7" cy="1065"/>
            </a:xfrm>
            <a:prstGeom prst="rect">
              <a:avLst/>
            </a:prstGeom>
            <a:solidFill>
              <a:srgbClr val="64649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2" name="Rectangle 366"/>
            <p:cNvSpPr>
              <a:spLocks noChangeArrowheads="1"/>
            </p:cNvSpPr>
            <p:nvPr/>
          </p:nvSpPr>
          <p:spPr bwMode="auto">
            <a:xfrm>
              <a:off x="4799" y="1397"/>
              <a:ext cx="6" cy="1065"/>
            </a:xfrm>
            <a:prstGeom prst="rect">
              <a:avLst/>
            </a:prstGeom>
            <a:solidFill>
              <a:srgbClr val="64649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3" name="Rectangle 367"/>
            <p:cNvSpPr>
              <a:spLocks noChangeArrowheads="1"/>
            </p:cNvSpPr>
            <p:nvPr/>
          </p:nvSpPr>
          <p:spPr bwMode="auto">
            <a:xfrm>
              <a:off x="4805" y="1397"/>
              <a:ext cx="7" cy="1065"/>
            </a:xfrm>
            <a:prstGeom prst="rect">
              <a:avLst/>
            </a:prstGeom>
            <a:solidFill>
              <a:srgbClr val="65659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4" name="Rectangle 368"/>
            <p:cNvSpPr>
              <a:spLocks noChangeArrowheads="1"/>
            </p:cNvSpPr>
            <p:nvPr/>
          </p:nvSpPr>
          <p:spPr bwMode="auto">
            <a:xfrm>
              <a:off x="4812" y="1397"/>
              <a:ext cx="6" cy="1065"/>
            </a:xfrm>
            <a:prstGeom prst="rect">
              <a:avLst/>
            </a:prstGeom>
            <a:solidFill>
              <a:srgbClr val="656598"/>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5" name="Rectangle 369"/>
            <p:cNvSpPr>
              <a:spLocks noChangeArrowheads="1"/>
            </p:cNvSpPr>
            <p:nvPr/>
          </p:nvSpPr>
          <p:spPr bwMode="auto">
            <a:xfrm>
              <a:off x="4818" y="1397"/>
              <a:ext cx="7" cy="1065"/>
            </a:xfrm>
            <a:prstGeom prst="rect">
              <a:avLst/>
            </a:prstGeom>
            <a:solidFill>
              <a:srgbClr val="66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6" name="Rectangle 370"/>
            <p:cNvSpPr>
              <a:spLocks noChangeArrowheads="1"/>
            </p:cNvSpPr>
            <p:nvPr/>
          </p:nvSpPr>
          <p:spPr bwMode="auto">
            <a:xfrm>
              <a:off x="4825" y="1397"/>
              <a:ext cx="6" cy="1065"/>
            </a:xfrm>
            <a:prstGeom prst="rect">
              <a:avLst/>
            </a:prstGeom>
            <a:solidFill>
              <a:srgbClr val="66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7" name="Rectangle 371"/>
            <p:cNvSpPr>
              <a:spLocks noChangeArrowheads="1"/>
            </p:cNvSpPr>
            <p:nvPr/>
          </p:nvSpPr>
          <p:spPr bwMode="auto">
            <a:xfrm>
              <a:off x="4831" y="1397"/>
              <a:ext cx="7" cy="1065"/>
            </a:xfrm>
            <a:prstGeom prst="rect">
              <a:avLst/>
            </a:prstGeom>
            <a:solidFill>
              <a:srgbClr val="656598"/>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8" name="Rectangle 372"/>
            <p:cNvSpPr>
              <a:spLocks noChangeArrowheads="1"/>
            </p:cNvSpPr>
            <p:nvPr/>
          </p:nvSpPr>
          <p:spPr bwMode="auto">
            <a:xfrm>
              <a:off x="4838" y="1397"/>
              <a:ext cx="6" cy="1065"/>
            </a:xfrm>
            <a:prstGeom prst="rect">
              <a:avLst/>
            </a:prstGeom>
            <a:solidFill>
              <a:srgbClr val="65659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99" name="Rectangle 373"/>
            <p:cNvSpPr>
              <a:spLocks noChangeArrowheads="1"/>
            </p:cNvSpPr>
            <p:nvPr/>
          </p:nvSpPr>
          <p:spPr bwMode="auto">
            <a:xfrm>
              <a:off x="4844" y="1397"/>
              <a:ext cx="6" cy="1065"/>
            </a:xfrm>
            <a:prstGeom prst="rect">
              <a:avLst/>
            </a:prstGeom>
            <a:solidFill>
              <a:srgbClr val="64649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0" name="Rectangle 374"/>
            <p:cNvSpPr>
              <a:spLocks noChangeArrowheads="1"/>
            </p:cNvSpPr>
            <p:nvPr/>
          </p:nvSpPr>
          <p:spPr bwMode="auto">
            <a:xfrm>
              <a:off x="4850" y="1397"/>
              <a:ext cx="7" cy="1065"/>
            </a:xfrm>
            <a:prstGeom prst="rect">
              <a:avLst/>
            </a:prstGeom>
            <a:solidFill>
              <a:srgbClr val="64649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1" name="Rectangle 375"/>
            <p:cNvSpPr>
              <a:spLocks noChangeArrowheads="1"/>
            </p:cNvSpPr>
            <p:nvPr/>
          </p:nvSpPr>
          <p:spPr bwMode="auto">
            <a:xfrm>
              <a:off x="4857" y="1397"/>
              <a:ext cx="6" cy="1065"/>
            </a:xfrm>
            <a:prstGeom prst="rect">
              <a:avLst/>
            </a:prstGeom>
            <a:solidFill>
              <a:srgbClr val="636395"/>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2" name="Rectangle 376"/>
            <p:cNvSpPr>
              <a:spLocks noChangeArrowheads="1"/>
            </p:cNvSpPr>
            <p:nvPr/>
          </p:nvSpPr>
          <p:spPr bwMode="auto">
            <a:xfrm>
              <a:off x="4863" y="1397"/>
              <a:ext cx="7" cy="1065"/>
            </a:xfrm>
            <a:prstGeom prst="rect">
              <a:avLst/>
            </a:prstGeom>
            <a:solidFill>
              <a:srgbClr val="636394"/>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3" name="Rectangle 377"/>
            <p:cNvSpPr>
              <a:spLocks noChangeArrowheads="1"/>
            </p:cNvSpPr>
            <p:nvPr/>
          </p:nvSpPr>
          <p:spPr bwMode="auto">
            <a:xfrm>
              <a:off x="4870" y="1397"/>
              <a:ext cx="6" cy="1065"/>
            </a:xfrm>
            <a:prstGeom prst="rect">
              <a:avLst/>
            </a:prstGeom>
            <a:solidFill>
              <a:srgbClr val="626293"/>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4" name="Rectangle 378"/>
            <p:cNvSpPr>
              <a:spLocks noChangeArrowheads="1"/>
            </p:cNvSpPr>
            <p:nvPr/>
          </p:nvSpPr>
          <p:spPr bwMode="auto">
            <a:xfrm>
              <a:off x="4876" y="1397"/>
              <a:ext cx="7" cy="1065"/>
            </a:xfrm>
            <a:prstGeom prst="rect">
              <a:avLst/>
            </a:prstGeom>
            <a:solidFill>
              <a:srgbClr val="616192"/>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5" name="Rectangle 379"/>
            <p:cNvSpPr>
              <a:spLocks noChangeArrowheads="1"/>
            </p:cNvSpPr>
            <p:nvPr/>
          </p:nvSpPr>
          <p:spPr bwMode="auto">
            <a:xfrm>
              <a:off x="4883" y="1397"/>
              <a:ext cx="6" cy="1065"/>
            </a:xfrm>
            <a:prstGeom prst="rect">
              <a:avLst/>
            </a:prstGeom>
            <a:solidFill>
              <a:srgbClr val="60609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6" name="Rectangle 380"/>
            <p:cNvSpPr>
              <a:spLocks noChangeArrowheads="1"/>
            </p:cNvSpPr>
            <p:nvPr/>
          </p:nvSpPr>
          <p:spPr bwMode="auto">
            <a:xfrm>
              <a:off x="4889" y="1397"/>
              <a:ext cx="7" cy="1065"/>
            </a:xfrm>
            <a:prstGeom prst="rect">
              <a:avLst/>
            </a:prstGeom>
            <a:solidFill>
              <a:srgbClr val="5F5F8F"/>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7" name="Rectangle 381"/>
            <p:cNvSpPr>
              <a:spLocks noChangeArrowheads="1"/>
            </p:cNvSpPr>
            <p:nvPr/>
          </p:nvSpPr>
          <p:spPr bwMode="auto">
            <a:xfrm>
              <a:off x="4896" y="1397"/>
              <a:ext cx="6" cy="1065"/>
            </a:xfrm>
            <a:prstGeom prst="rect">
              <a:avLst/>
            </a:prstGeom>
            <a:solidFill>
              <a:srgbClr val="5E5E8D"/>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8" name="Rectangle 382"/>
            <p:cNvSpPr>
              <a:spLocks noChangeArrowheads="1"/>
            </p:cNvSpPr>
            <p:nvPr/>
          </p:nvSpPr>
          <p:spPr bwMode="auto">
            <a:xfrm>
              <a:off x="4902" y="1397"/>
              <a:ext cx="7" cy="1065"/>
            </a:xfrm>
            <a:prstGeom prst="rect">
              <a:avLst/>
            </a:prstGeom>
            <a:solidFill>
              <a:srgbClr val="5C5C8A"/>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09" name="Rectangle 383"/>
            <p:cNvSpPr>
              <a:spLocks noChangeArrowheads="1"/>
            </p:cNvSpPr>
            <p:nvPr/>
          </p:nvSpPr>
          <p:spPr bwMode="auto">
            <a:xfrm>
              <a:off x="4909" y="1397"/>
              <a:ext cx="6" cy="1065"/>
            </a:xfrm>
            <a:prstGeom prst="rect">
              <a:avLst/>
            </a:prstGeom>
            <a:solidFill>
              <a:srgbClr val="5B5B88"/>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0" name="Rectangle 384"/>
            <p:cNvSpPr>
              <a:spLocks noChangeArrowheads="1"/>
            </p:cNvSpPr>
            <p:nvPr/>
          </p:nvSpPr>
          <p:spPr bwMode="auto">
            <a:xfrm>
              <a:off x="4915" y="1397"/>
              <a:ext cx="6" cy="1065"/>
            </a:xfrm>
            <a:prstGeom prst="rect">
              <a:avLst/>
            </a:prstGeom>
            <a:solidFill>
              <a:srgbClr val="59598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1" name="Rectangle 385"/>
            <p:cNvSpPr>
              <a:spLocks noChangeArrowheads="1"/>
            </p:cNvSpPr>
            <p:nvPr/>
          </p:nvSpPr>
          <p:spPr bwMode="auto">
            <a:xfrm>
              <a:off x="4921" y="1397"/>
              <a:ext cx="7" cy="1065"/>
            </a:xfrm>
            <a:prstGeom prst="rect">
              <a:avLst/>
            </a:prstGeom>
            <a:solidFill>
              <a:srgbClr val="575783"/>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2" name="Rectangle 386"/>
            <p:cNvSpPr>
              <a:spLocks noChangeArrowheads="1"/>
            </p:cNvSpPr>
            <p:nvPr/>
          </p:nvSpPr>
          <p:spPr bwMode="auto">
            <a:xfrm>
              <a:off x="4928" y="1397"/>
              <a:ext cx="6" cy="1065"/>
            </a:xfrm>
            <a:prstGeom prst="rect">
              <a:avLst/>
            </a:prstGeom>
            <a:solidFill>
              <a:srgbClr val="55558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3" name="Rectangle 387"/>
            <p:cNvSpPr>
              <a:spLocks noChangeArrowheads="1"/>
            </p:cNvSpPr>
            <p:nvPr/>
          </p:nvSpPr>
          <p:spPr bwMode="auto">
            <a:xfrm>
              <a:off x="4934" y="1397"/>
              <a:ext cx="7" cy="1065"/>
            </a:xfrm>
            <a:prstGeom prst="rect">
              <a:avLst/>
            </a:prstGeom>
            <a:solidFill>
              <a:srgbClr val="53537D"/>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4" name="Rectangle 388"/>
            <p:cNvSpPr>
              <a:spLocks noChangeArrowheads="1"/>
            </p:cNvSpPr>
            <p:nvPr/>
          </p:nvSpPr>
          <p:spPr bwMode="auto">
            <a:xfrm>
              <a:off x="4941" y="1397"/>
              <a:ext cx="6" cy="1065"/>
            </a:xfrm>
            <a:prstGeom prst="rect">
              <a:avLst/>
            </a:prstGeom>
            <a:solidFill>
              <a:srgbClr val="51517A"/>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5" name="Rectangle 389"/>
            <p:cNvSpPr>
              <a:spLocks noChangeArrowheads="1"/>
            </p:cNvSpPr>
            <p:nvPr/>
          </p:nvSpPr>
          <p:spPr bwMode="auto">
            <a:xfrm>
              <a:off x="4947" y="1397"/>
              <a:ext cx="7" cy="1065"/>
            </a:xfrm>
            <a:prstGeom prst="rect">
              <a:avLst/>
            </a:prstGeom>
            <a:solidFill>
              <a:srgbClr val="4F4F7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6" name="Rectangle 390"/>
            <p:cNvSpPr>
              <a:spLocks noChangeArrowheads="1"/>
            </p:cNvSpPr>
            <p:nvPr/>
          </p:nvSpPr>
          <p:spPr bwMode="auto">
            <a:xfrm>
              <a:off x="4954" y="1397"/>
              <a:ext cx="6" cy="1065"/>
            </a:xfrm>
            <a:prstGeom prst="rect">
              <a:avLst/>
            </a:prstGeom>
            <a:solidFill>
              <a:srgbClr val="4D4D73"/>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7" name="Rectangle 391"/>
            <p:cNvSpPr>
              <a:spLocks noChangeArrowheads="1"/>
            </p:cNvSpPr>
            <p:nvPr/>
          </p:nvSpPr>
          <p:spPr bwMode="auto">
            <a:xfrm>
              <a:off x="4960" y="1397"/>
              <a:ext cx="7" cy="1065"/>
            </a:xfrm>
            <a:prstGeom prst="rect">
              <a:avLst/>
            </a:prstGeom>
            <a:solidFill>
              <a:srgbClr val="4A4A7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8" name="Rectangle 392"/>
            <p:cNvSpPr>
              <a:spLocks noChangeArrowheads="1"/>
            </p:cNvSpPr>
            <p:nvPr/>
          </p:nvSpPr>
          <p:spPr bwMode="auto">
            <a:xfrm>
              <a:off x="4967" y="1397"/>
              <a:ext cx="6" cy="1065"/>
            </a:xfrm>
            <a:prstGeom prst="rect">
              <a:avLst/>
            </a:prstGeom>
            <a:solidFill>
              <a:srgbClr val="48486D"/>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19" name="Rectangle 393"/>
            <p:cNvSpPr>
              <a:spLocks noChangeArrowheads="1"/>
            </p:cNvSpPr>
            <p:nvPr/>
          </p:nvSpPr>
          <p:spPr bwMode="auto">
            <a:xfrm>
              <a:off x="4973" y="1397"/>
              <a:ext cx="7" cy="1065"/>
            </a:xfrm>
            <a:prstGeom prst="rect">
              <a:avLst/>
            </a:prstGeom>
            <a:solidFill>
              <a:srgbClr val="46466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0" name="Rectangle 394"/>
            <p:cNvSpPr>
              <a:spLocks noChangeArrowheads="1"/>
            </p:cNvSpPr>
            <p:nvPr/>
          </p:nvSpPr>
          <p:spPr bwMode="auto">
            <a:xfrm>
              <a:off x="4980" y="1397"/>
              <a:ext cx="6" cy="1065"/>
            </a:xfrm>
            <a:prstGeom prst="rect">
              <a:avLst/>
            </a:prstGeom>
            <a:solidFill>
              <a:srgbClr val="44446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1" name="Rectangle 395"/>
            <p:cNvSpPr>
              <a:spLocks noChangeArrowheads="1"/>
            </p:cNvSpPr>
            <p:nvPr/>
          </p:nvSpPr>
          <p:spPr bwMode="auto">
            <a:xfrm>
              <a:off x="4986" y="1397"/>
              <a:ext cx="6" cy="1065"/>
            </a:xfrm>
            <a:prstGeom prst="rect">
              <a:avLst/>
            </a:prstGeom>
            <a:solidFill>
              <a:srgbClr val="414162"/>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2" name="Rectangle 396"/>
            <p:cNvSpPr>
              <a:spLocks noChangeArrowheads="1"/>
            </p:cNvSpPr>
            <p:nvPr/>
          </p:nvSpPr>
          <p:spPr bwMode="auto">
            <a:xfrm>
              <a:off x="4992" y="1397"/>
              <a:ext cx="7" cy="1065"/>
            </a:xfrm>
            <a:prstGeom prst="rect">
              <a:avLst/>
            </a:prstGeom>
            <a:solidFill>
              <a:srgbClr val="3F3F5F"/>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3" name="Rectangle 397"/>
            <p:cNvSpPr>
              <a:spLocks noChangeArrowheads="1"/>
            </p:cNvSpPr>
            <p:nvPr/>
          </p:nvSpPr>
          <p:spPr bwMode="auto">
            <a:xfrm>
              <a:off x="4999" y="1397"/>
              <a:ext cx="6" cy="1065"/>
            </a:xfrm>
            <a:prstGeom prst="rect">
              <a:avLst/>
            </a:prstGeom>
            <a:solidFill>
              <a:srgbClr val="3D3D5C"/>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4" name="Rectangle 398"/>
            <p:cNvSpPr>
              <a:spLocks noChangeArrowheads="1"/>
            </p:cNvSpPr>
            <p:nvPr/>
          </p:nvSpPr>
          <p:spPr bwMode="auto">
            <a:xfrm>
              <a:off x="5005" y="1397"/>
              <a:ext cx="7" cy="1065"/>
            </a:xfrm>
            <a:prstGeom prst="rect">
              <a:avLst/>
            </a:prstGeom>
            <a:solidFill>
              <a:srgbClr val="3B3B5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5" name="Rectangle 399"/>
            <p:cNvSpPr>
              <a:spLocks noChangeArrowheads="1"/>
            </p:cNvSpPr>
            <p:nvPr/>
          </p:nvSpPr>
          <p:spPr bwMode="auto">
            <a:xfrm>
              <a:off x="5012" y="1397"/>
              <a:ext cx="6" cy="1065"/>
            </a:xfrm>
            <a:prstGeom prst="rect">
              <a:avLst/>
            </a:prstGeom>
            <a:solidFill>
              <a:srgbClr val="39395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6" name="Rectangle 400"/>
            <p:cNvSpPr>
              <a:spLocks noChangeArrowheads="1"/>
            </p:cNvSpPr>
            <p:nvPr/>
          </p:nvSpPr>
          <p:spPr bwMode="auto">
            <a:xfrm>
              <a:off x="5018" y="1397"/>
              <a:ext cx="7" cy="1065"/>
            </a:xfrm>
            <a:prstGeom prst="rect">
              <a:avLst/>
            </a:prstGeom>
            <a:solidFill>
              <a:srgbClr val="373754"/>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7" name="Rectangle 401"/>
            <p:cNvSpPr>
              <a:spLocks noChangeArrowheads="1"/>
            </p:cNvSpPr>
            <p:nvPr/>
          </p:nvSpPr>
          <p:spPr bwMode="auto">
            <a:xfrm>
              <a:off x="5025" y="1397"/>
              <a:ext cx="6" cy="1065"/>
            </a:xfrm>
            <a:prstGeom prst="rect">
              <a:avLst/>
            </a:prstGeom>
            <a:solidFill>
              <a:srgbClr val="363651"/>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8" name="Rectangle 402"/>
            <p:cNvSpPr>
              <a:spLocks noChangeArrowheads="1"/>
            </p:cNvSpPr>
            <p:nvPr/>
          </p:nvSpPr>
          <p:spPr bwMode="auto">
            <a:xfrm>
              <a:off x="5031" y="1397"/>
              <a:ext cx="7" cy="1065"/>
            </a:xfrm>
            <a:prstGeom prst="rect">
              <a:avLst/>
            </a:prstGeom>
            <a:solidFill>
              <a:srgbClr val="34344F"/>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29" name="Rectangle 403"/>
            <p:cNvSpPr>
              <a:spLocks noChangeArrowheads="1"/>
            </p:cNvSpPr>
            <p:nvPr/>
          </p:nvSpPr>
          <p:spPr bwMode="auto">
            <a:xfrm>
              <a:off x="5038" y="1397"/>
              <a:ext cx="6" cy="1065"/>
            </a:xfrm>
            <a:prstGeom prst="rect">
              <a:avLst/>
            </a:prstGeom>
            <a:solidFill>
              <a:srgbClr val="33334D"/>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30" name="Rectangle 404"/>
            <p:cNvSpPr>
              <a:spLocks noChangeArrowheads="1"/>
            </p:cNvSpPr>
            <p:nvPr/>
          </p:nvSpPr>
          <p:spPr bwMode="auto">
            <a:xfrm>
              <a:off x="5044" y="1397"/>
              <a:ext cx="7" cy="1065"/>
            </a:xfrm>
            <a:prstGeom prst="rect">
              <a:avLst/>
            </a:prstGeom>
            <a:solidFill>
              <a:srgbClr val="32324C"/>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31" name="Rectangle 405"/>
            <p:cNvSpPr>
              <a:spLocks noChangeArrowheads="1"/>
            </p:cNvSpPr>
            <p:nvPr/>
          </p:nvSpPr>
          <p:spPr bwMode="auto">
            <a:xfrm>
              <a:off x="5051" y="1397"/>
              <a:ext cx="6" cy="1065"/>
            </a:xfrm>
            <a:prstGeom prst="rect">
              <a:avLst/>
            </a:prstGeom>
            <a:solidFill>
              <a:srgbClr val="31314A"/>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32" name="Rectangle 406"/>
            <p:cNvSpPr>
              <a:spLocks noChangeArrowheads="1"/>
            </p:cNvSpPr>
            <p:nvPr/>
          </p:nvSpPr>
          <p:spPr bwMode="auto">
            <a:xfrm>
              <a:off x="5057" y="1397"/>
              <a:ext cx="6" cy="1065"/>
            </a:xfrm>
            <a:prstGeom prst="rect">
              <a:avLst/>
            </a:prstGeom>
            <a:solidFill>
              <a:srgbClr val="30304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33" name="Rectangle 407"/>
            <p:cNvSpPr>
              <a:spLocks noChangeArrowheads="1"/>
            </p:cNvSpPr>
            <p:nvPr/>
          </p:nvSpPr>
          <p:spPr bwMode="auto">
            <a:xfrm>
              <a:off x="5063" y="1397"/>
              <a:ext cx="7" cy="1065"/>
            </a:xfrm>
            <a:prstGeom prst="rect">
              <a:avLst/>
            </a:prstGeom>
            <a:solidFill>
              <a:srgbClr val="2F2F48"/>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934" name="Rectangle 408"/>
            <p:cNvSpPr>
              <a:spLocks noChangeArrowheads="1"/>
            </p:cNvSpPr>
            <p:nvPr/>
          </p:nvSpPr>
          <p:spPr bwMode="auto">
            <a:xfrm>
              <a:off x="5070" y="1397"/>
              <a:ext cx="6" cy="1065"/>
            </a:xfrm>
            <a:prstGeom prst="rect">
              <a:avLst/>
            </a:prstGeom>
            <a:solidFill>
              <a:srgbClr val="2F2F4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756" name="Rectangle 410"/>
          <p:cNvSpPr>
            <a:spLocks noChangeArrowheads="1"/>
          </p:cNvSpPr>
          <p:nvPr/>
        </p:nvSpPr>
        <p:spPr bwMode="auto">
          <a:xfrm>
            <a:off x="7259638" y="2217738"/>
            <a:ext cx="798512" cy="1690687"/>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757" name="Line 411"/>
          <p:cNvSpPr>
            <a:spLocks noChangeShapeType="1"/>
          </p:cNvSpPr>
          <p:nvPr/>
        </p:nvSpPr>
        <p:spPr bwMode="auto">
          <a:xfrm>
            <a:off x="1778000" y="1638300"/>
            <a:ext cx="1588" cy="4087813"/>
          </a:xfrm>
          <a:prstGeom prst="line">
            <a:avLst/>
          </a:prstGeom>
          <a:noFill/>
          <a:ln w="9525">
            <a:solidFill>
              <a:srgbClr val="336666"/>
            </a:solidFill>
            <a:round/>
            <a:headEnd/>
            <a:tailEnd/>
          </a:ln>
        </p:spPr>
        <p:txBody>
          <a:bodyPr/>
          <a:lstStyle/>
          <a:p>
            <a:endParaRPr lang="es-ES"/>
          </a:p>
        </p:txBody>
      </p:sp>
      <p:sp>
        <p:nvSpPr>
          <p:cNvPr id="31758" name="Line 412"/>
          <p:cNvSpPr>
            <a:spLocks noChangeShapeType="1"/>
          </p:cNvSpPr>
          <p:nvPr/>
        </p:nvSpPr>
        <p:spPr bwMode="auto">
          <a:xfrm>
            <a:off x="1727200" y="5726113"/>
            <a:ext cx="50800" cy="1587"/>
          </a:xfrm>
          <a:prstGeom prst="line">
            <a:avLst/>
          </a:prstGeom>
          <a:noFill/>
          <a:ln w="9525">
            <a:solidFill>
              <a:srgbClr val="336666"/>
            </a:solidFill>
            <a:round/>
            <a:headEnd/>
            <a:tailEnd/>
          </a:ln>
        </p:spPr>
        <p:txBody>
          <a:bodyPr/>
          <a:lstStyle/>
          <a:p>
            <a:endParaRPr lang="es-ES"/>
          </a:p>
        </p:txBody>
      </p:sp>
      <p:sp>
        <p:nvSpPr>
          <p:cNvPr id="31759" name="Line 413"/>
          <p:cNvSpPr>
            <a:spLocks noChangeShapeType="1"/>
          </p:cNvSpPr>
          <p:nvPr/>
        </p:nvSpPr>
        <p:spPr bwMode="auto">
          <a:xfrm>
            <a:off x="1727200" y="5273675"/>
            <a:ext cx="50800" cy="1588"/>
          </a:xfrm>
          <a:prstGeom prst="line">
            <a:avLst/>
          </a:prstGeom>
          <a:noFill/>
          <a:ln w="9525">
            <a:solidFill>
              <a:srgbClr val="336666"/>
            </a:solidFill>
            <a:round/>
            <a:headEnd/>
            <a:tailEnd/>
          </a:ln>
        </p:spPr>
        <p:txBody>
          <a:bodyPr/>
          <a:lstStyle/>
          <a:p>
            <a:endParaRPr lang="es-ES"/>
          </a:p>
        </p:txBody>
      </p:sp>
      <p:sp>
        <p:nvSpPr>
          <p:cNvPr id="31760" name="Line 414"/>
          <p:cNvSpPr>
            <a:spLocks noChangeShapeType="1"/>
          </p:cNvSpPr>
          <p:nvPr/>
        </p:nvSpPr>
        <p:spPr bwMode="auto">
          <a:xfrm>
            <a:off x="1727200" y="4822825"/>
            <a:ext cx="50800" cy="1588"/>
          </a:xfrm>
          <a:prstGeom prst="line">
            <a:avLst/>
          </a:prstGeom>
          <a:noFill/>
          <a:ln w="9525">
            <a:solidFill>
              <a:srgbClr val="336666"/>
            </a:solidFill>
            <a:round/>
            <a:headEnd/>
            <a:tailEnd/>
          </a:ln>
        </p:spPr>
        <p:txBody>
          <a:bodyPr/>
          <a:lstStyle/>
          <a:p>
            <a:endParaRPr lang="es-ES"/>
          </a:p>
        </p:txBody>
      </p:sp>
      <p:sp>
        <p:nvSpPr>
          <p:cNvPr id="31761" name="Line 415"/>
          <p:cNvSpPr>
            <a:spLocks noChangeShapeType="1"/>
          </p:cNvSpPr>
          <p:nvPr/>
        </p:nvSpPr>
        <p:spPr bwMode="auto">
          <a:xfrm>
            <a:off x="1727200" y="4360863"/>
            <a:ext cx="50800" cy="1587"/>
          </a:xfrm>
          <a:prstGeom prst="line">
            <a:avLst/>
          </a:prstGeom>
          <a:noFill/>
          <a:ln w="9525">
            <a:solidFill>
              <a:srgbClr val="336666"/>
            </a:solidFill>
            <a:round/>
            <a:headEnd/>
            <a:tailEnd/>
          </a:ln>
        </p:spPr>
        <p:txBody>
          <a:bodyPr/>
          <a:lstStyle/>
          <a:p>
            <a:endParaRPr lang="es-ES"/>
          </a:p>
        </p:txBody>
      </p:sp>
      <p:sp>
        <p:nvSpPr>
          <p:cNvPr id="31762" name="Line 416"/>
          <p:cNvSpPr>
            <a:spLocks noChangeShapeType="1"/>
          </p:cNvSpPr>
          <p:nvPr/>
        </p:nvSpPr>
        <p:spPr bwMode="auto">
          <a:xfrm>
            <a:off x="1727200" y="3908425"/>
            <a:ext cx="50800" cy="1588"/>
          </a:xfrm>
          <a:prstGeom prst="line">
            <a:avLst/>
          </a:prstGeom>
          <a:noFill/>
          <a:ln w="9525">
            <a:solidFill>
              <a:srgbClr val="336666"/>
            </a:solidFill>
            <a:round/>
            <a:headEnd/>
            <a:tailEnd/>
          </a:ln>
        </p:spPr>
        <p:txBody>
          <a:bodyPr/>
          <a:lstStyle/>
          <a:p>
            <a:endParaRPr lang="es-ES"/>
          </a:p>
        </p:txBody>
      </p:sp>
      <p:sp>
        <p:nvSpPr>
          <p:cNvPr id="31763" name="Line 417"/>
          <p:cNvSpPr>
            <a:spLocks noChangeShapeType="1"/>
          </p:cNvSpPr>
          <p:nvPr/>
        </p:nvSpPr>
        <p:spPr bwMode="auto">
          <a:xfrm>
            <a:off x="1727200" y="3455988"/>
            <a:ext cx="50800" cy="1587"/>
          </a:xfrm>
          <a:prstGeom prst="line">
            <a:avLst/>
          </a:prstGeom>
          <a:noFill/>
          <a:ln w="9525">
            <a:solidFill>
              <a:srgbClr val="336666"/>
            </a:solidFill>
            <a:round/>
            <a:headEnd/>
            <a:tailEnd/>
          </a:ln>
        </p:spPr>
        <p:txBody>
          <a:bodyPr/>
          <a:lstStyle/>
          <a:p>
            <a:endParaRPr lang="es-ES"/>
          </a:p>
        </p:txBody>
      </p:sp>
      <p:sp>
        <p:nvSpPr>
          <p:cNvPr id="31764" name="Line 418"/>
          <p:cNvSpPr>
            <a:spLocks noChangeShapeType="1"/>
          </p:cNvSpPr>
          <p:nvPr/>
        </p:nvSpPr>
        <p:spPr bwMode="auto">
          <a:xfrm>
            <a:off x="1727200" y="3005138"/>
            <a:ext cx="50800" cy="1587"/>
          </a:xfrm>
          <a:prstGeom prst="line">
            <a:avLst/>
          </a:prstGeom>
          <a:noFill/>
          <a:ln w="9525">
            <a:solidFill>
              <a:srgbClr val="336666"/>
            </a:solidFill>
            <a:round/>
            <a:headEnd/>
            <a:tailEnd/>
          </a:ln>
        </p:spPr>
        <p:txBody>
          <a:bodyPr/>
          <a:lstStyle/>
          <a:p>
            <a:endParaRPr lang="es-ES"/>
          </a:p>
        </p:txBody>
      </p:sp>
      <p:sp>
        <p:nvSpPr>
          <p:cNvPr id="31765" name="Line 419"/>
          <p:cNvSpPr>
            <a:spLocks noChangeShapeType="1"/>
          </p:cNvSpPr>
          <p:nvPr/>
        </p:nvSpPr>
        <p:spPr bwMode="auto">
          <a:xfrm>
            <a:off x="1727200" y="2543175"/>
            <a:ext cx="50800" cy="1588"/>
          </a:xfrm>
          <a:prstGeom prst="line">
            <a:avLst/>
          </a:prstGeom>
          <a:noFill/>
          <a:ln w="9525">
            <a:solidFill>
              <a:srgbClr val="336666"/>
            </a:solidFill>
            <a:round/>
            <a:headEnd/>
            <a:tailEnd/>
          </a:ln>
        </p:spPr>
        <p:txBody>
          <a:bodyPr/>
          <a:lstStyle/>
          <a:p>
            <a:endParaRPr lang="es-ES"/>
          </a:p>
        </p:txBody>
      </p:sp>
      <p:sp>
        <p:nvSpPr>
          <p:cNvPr id="31766" name="Line 420"/>
          <p:cNvSpPr>
            <a:spLocks noChangeShapeType="1"/>
          </p:cNvSpPr>
          <p:nvPr/>
        </p:nvSpPr>
        <p:spPr bwMode="auto">
          <a:xfrm>
            <a:off x="1727200" y="2090738"/>
            <a:ext cx="50800" cy="1587"/>
          </a:xfrm>
          <a:prstGeom prst="line">
            <a:avLst/>
          </a:prstGeom>
          <a:noFill/>
          <a:ln w="9525">
            <a:solidFill>
              <a:srgbClr val="336666"/>
            </a:solidFill>
            <a:round/>
            <a:headEnd/>
            <a:tailEnd/>
          </a:ln>
        </p:spPr>
        <p:txBody>
          <a:bodyPr/>
          <a:lstStyle/>
          <a:p>
            <a:endParaRPr lang="es-ES"/>
          </a:p>
        </p:txBody>
      </p:sp>
      <p:sp>
        <p:nvSpPr>
          <p:cNvPr id="31767" name="Line 421"/>
          <p:cNvSpPr>
            <a:spLocks noChangeShapeType="1"/>
          </p:cNvSpPr>
          <p:nvPr/>
        </p:nvSpPr>
        <p:spPr bwMode="auto">
          <a:xfrm>
            <a:off x="1727200" y="1638300"/>
            <a:ext cx="50800" cy="1588"/>
          </a:xfrm>
          <a:prstGeom prst="line">
            <a:avLst/>
          </a:prstGeom>
          <a:noFill/>
          <a:ln w="9525">
            <a:solidFill>
              <a:srgbClr val="336666"/>
            </a:solidFill>
            <a:round/>
            <a:headEnd/>
            <a:tailEnd/>
          </a:ln>
        </p:spPr>
        <p:txBody>
          <a:bodyPr/>
          <a:lstStyle/>
          <a:p>
            <a:endParaRPr lang="es-ES"/>
          </a:p>
        </p:txBody>
      </p:sp>
      <p:sp>
        <p:nvSpPr>
          <p:cNvPr id="31768" name="Line 422"/>
          <p:cNvSpPr>
            <a:spLocks noChangeShapeType="1"/>
          </p:cNvSpPr>
          <p:nvPr/>
        </p:nvSpPr>
        <p:spPr bwMode="auto">
          <a:xfrm>
            <a:off x="1778000" y="3908425"/>
            <a:ext cx="6997700" cy="1588"/>
          </a:xfrm>
          <a:prstGeom prst="line">
            <a:avLst/>
          </a:prstGeom>
          <a:noFill/>
          <a:ln w="9525">
            <a:solidFill>
              <a:srgbClr val="336666"/>
            </a:solidFill>
            <a:round/>
            <a:headEnd/>
            <a:tailEnd/>
          </a:ln>
        </p:spPr>
        <p:txBody>
          <a:bodyPr/>
          <a:lstStyle/>
          <a:p>
            <a:endParaRPr lang="es-ES"/>
          </a:p>
        </p:txBody>
      </p:sp>
      <p:sp>
        <p:nvSpPr>
          <p:cNvPr id="31769" name="Line 423"/>
          <p:cNvSpPr>
            <a:spLocks noChangeShapeType="1"/>
          </p:cNvSpPr>
          <p:nvPr/>
        </p:nvSpPr>
        <p:spPr bwMode="auto">
          <a:xfrm flipV="1">
            <a:off x="1778000" y="3908425"/>
            <a:ext cx="1588" cy="68263"/>
          </a:xfrm>
          <a:prstGeom prst="line">
            <a:avLst/>
          </a:prstGeom>
          <a:noFill/>
          <a:ln w="9525">
            <a:solidFill>
              <a:srgbClr val="336666"/>
            </a:solidFill>
            <a:round/>
            <a:headEnd/>
            <a:tailEnd/>
          </a:ln>
        </p:spPr>
        <p:txBody>
          <a:bodyPr/>
          <a:lstStyle/>
          <a:p>
            <a:endParaRPr lang="es-ES"/>
          </a:p>
        </p:txBody>
      </p:sp>
      <p:sp>
        <p:nvSpPr>
          <p:cNvPr id="31770" name="Line 424"/>
          <p:cNvSpPr>
            <a:spLocks noChangeShapeType="1"/>
          </p:cNvSpPr>
          <p:nvPr/>
        </p:nvSpPr>
        <p:spPr bwMode="auto">
          <a:xfrm flipV="1">
            <a:off x="8775700" y="3908425"/>
            <a:ext cx="1588" cy="68263"/>
          </a:xfrm>
          <a:prstGeom prst="line">
            <a:avLst/>
          </a:prstGeom>
          <a:noFill/>
          <a:ln w="9525">
            <a:solidFill>
              <a:srgbClr val="336666"/>
            </a:solidFill>
            <a:round/>
            <a:headEnd/>
            <a:tailEnd/>
          </a:ln>
        </p:spPr>
        <p:txBody>
          <a:bodyPr/>
          <a:lstStyle/>
          <a:p>
            <a:endParaRPr lang="es-ES"/>
          </a:p>
        </p:txBody>
      </p:sp>
      <p:sp>
        <p:nvSpPr>
          <p:cNvPr id="31771" name="Rectangle 425"/>
          <p:cNvSpPr>
            <a:spLocks noChangeArrowheads="1"/>
          </p:cNvSpPr>
          <p:nvPr/>
        </p:nvSpPr>
        <p:spPr bwMode="auto">
          <a:xfrm>
            <a:off x="2711450" y="5294313"/>
            <a:ext cx="504825" cy="147637"/>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200" b="1">
                <a:solidFill>
                  <a:srgbClr val="000000"/>
                </a:solidFill>
                <a:latin typeface="Calibri" pitchFamily="34" charset="0"/>
              </a:rPr>
              <a:t>-29.33</a:t>
            </a:r>
            <a:endParaRPr lang="es-ES">
              <a:solidFill>
                <a:srgbClr val="000000"/>
              </a:solidFill>
              <a:latin typeface="Calibri" pitchFamily="34" charset="0"/>
            </a:endParaRPr>
          </a:p>
        </p:txBody>
      </p:sp>
      <p:sp>
        <p:nvSpPr>
          <p:cNvPr id="31772" name="Rectangle 426"/>
          <p:cNvSpPr>
            <a:spLocks noChangeArrowheads="1"/>
          </p:cNvSpPr>
          <p:nvPr/>
        </p:nvSpPr>
        <p:spPr bwMode="auto">
          <a:xfrm>
            <a:off x="3898900" y="5175250"/>
            <a:ext cx="504825" cy="147638"/>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200" b="1">
                <a:solidFill>
                  <a:srgbClr val="000000"/>
                </a:solidFill>
                <a:latin typeface="Calibri" pitchFamily="34" charset="0"/>
              </a:rPr>
              <a:t>-26.72</a:t>
            </a:r>
            <a:endParaRPr lang="es-ES">
              <a:solidFill>
                <a:srgbClr val="000000"/>
              </a:solidFill>
              <a:latin typeface="Calibri" pitchFamily="34" charset="0"/>
            </a:endParaRPr>
          </a:p>
        </p:txBody>
      </p:sp>
      <p:sp>
        <p:nvSpPr>
          <p:cNvPr id="31773" name="Rectangle 427"/>
          <p:cNvSpPr>
            <a:spLocks noChangeArrowheads="1"/>
          </p:cNvSpPr>
          <p:nvPr/>
        </p:nvSpPr>
        <p:spPr bwMode="auto">
          <a:xfrm>
            <a:off x="5087938" y="4811713"/>
            <a:ext cx="504825" cy="147637"/>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200" b="1">
                <a:solidFill>
                  <a:srgbClr val="000000"/>
                </a:solidFill>
                <a:latin typeface="Calibri" pitchFamily="34" charset="0"/>
              </a:rPr>
              <a:t>-18.75</a:t>
            </a:r>
            <a:endParaRPr lang="es-ES">
              <a:solidFill>
                <a:srgbClr val="000000"/>
              </a:solidFill>
              <a:latin typeface="Calibri" pitchFamily="34" charset="0"/>
            </a:endParaRPr>
          </a:p>
        </p:txBody>
      </p:sp>
      <p:sp>
        <p:nvSpPr>
          <p:cNvPr id="31774" name="Rectangle 428"/>
          <p:cNvSpPr>
            <a:spLocks noChangeArrowheads="1"/>
          </p:cNvSpPr>
          <p:nvPr/>
        </p:nvSpPr>
        <p:spPr bwMode="auto">
          <a:xfrm>
            <a:off x="6357938" y="3378200"/>
            <a:ext cx="341312" cy="147638"/>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200" b="1">
                <a:solidFill>
                  <a:srgbClr val="000000"/>
                </a:solidFill>
                <a:latin typeface="Calibri" pitchFamily="34" charset="0"/>
              </a:rPr>
              <a:t>6.25</a:t>
            </a:r>
            <a:endParaRPr lang="es-ES">
              <a:solidFill>
                <a:srgbClr val="000000"/>
              </a:solidFill>
              <a:latin typeface="Calibri" pitchFamily="34" charset="0"/>
            </a:endParaRPr>
          </a:p>
        </p:txBody>
      </p:sp>
      <p:sp>
        <p:nvSpPr>
          <p:cNvPr id="31775" name="Rectangle 429"/>
          <p:cNvSpPr>
            <a:spLocks noChangeArrowheads="1"/>
          </p:cNvSpPr>
          <p:nvPr/>
        </p:nvSpPr>
        <p:spPr bwMode="auto">
          <a:xfrm>
            <a:off x="7502525" y="1973263"/>
            <a:ext cx="439738" cy="147637"/>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200" b="1">
                <a:solidFill>
                  <a:srgbClr val="000000"/>
                </a:solidFill>
                <a:latin typeface="Calibri" pitchFamily="34" charset="0"/>
              </a:rPr>
              <a:t>37.21</a:t>
            </a:r>
            <a:endParaRPr lang="es-ES">
              <a:solidFill>
                <a:srgbClr val="000000"/>
              </a:solidFill>
              <a:latin typeface="Calibri" pitchFamily="34" charset="0"/>
            </a:endParaRPr>
          </a:p>
        </p:txBody>
      </p:sp>
      <p:sp>
        <p:nvSpPr>
          <p:cNvPr id="31776" name="Rectangle 430"/>
          <p:cNvSpPr>
            <a:spLocks noChangeArrowheads="1"/>
          </p:cNvSpPr>
          <p:nvPr/>
        </p:nvSpPr>
        <p:spPr bwMode="auto">
          <a:xfrm>
            <a:off x="1444625" y="5653088"/>
            <a:ext cx="261938" cy="173037"/>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-40</a:t>
            </a:r>
          </a:p>
        </p:txBody>
      </p:sp>
      <p:sp>
        <p:nvSpPr>
          <p:cNvPr id="31777" name="Rectangle 431"/>
          <p:cNvSpPr>
            <a:spLocks noChangeArrowheads="1"/>
          </p:cNvSpPr>
          <p:nvPr/>
        </p:nvSpPr>
        <p:spPr bwMode="auto">
          <a:xfrm>
            <a:off x="1444625" y="5200650"/>
            <a:ext cx="261938" cy="173038"/>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-30</a:t>
            </a:r>
          </a:p>
        </p:txBody>
      </p:sp>
      <p:sp>
        <p:nvSpPr>
          <p:cNvPr id="31778" name="Rectangle 432"/>
          <p:cNvSpPr>
            <a:spLocks noChangeArrowheads="1"/>
          </p:cNvSpPr>
          <p:nvPr/>
        </p:nvSpPr>
        <p:spPr bwMode="auto">
          <a:xfrm>
            <a:off x="1444625" y="4749800"/>
            <a:ext cx="261938" cy="173038"/>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-20</a:t>
            </a:r>
          </a:p>
        </p:txBody>
      </p:sp>
      <p:sp>
        <p:nvSpPr>
          <p:cNvPr id="31779" name="Rectangle 433"/>
          <p:cNvSpPr>
            <a:spLocks noChangeArrowheads="1"/>
          </p:cNvSpPr>
          <p:nvPr/>
        </p:nvSpPr>
        <p:spPr bwMode="auto">
          <a:xfrm>
            <a:off x="1444625" y="4287838"/>
            <a:ext cx="261938" cy="173037"/>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-10</a:t>
            </a:r>
          </a:p>
        </p:txBody>
      </p:sp>
      <p:sp>
        <p:nvSpPr>
          <p:cNvPr id="31780" name="Rectangle 434"/>
          <p:cNvSpPr>
            <a:spLocks noChangeArrowheads="1"/>
          </p:cNvSpPr>
          <p:nvPr/>
        </p:nvSpPr>
        <p:spPr bwMode="auto">
          <a:xfrm>
            <a:off x="1592263" y="3835400"/>
            <a:ext cx="98425" cy="173038"/>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0</a:t>
            </a:r>
          </a:p>
        </p:txBody>
      </p:sp>
      <p:sp>
        <p:nvSpPr>
          <p:cNvPr id="31781" name="Rectangle 435"/>
          <p:cNvSpPr>
            <a:spLocks noChangeArrowheads="1"/>
          </p:cNvSpPr>
          <p:nvPr/>
        </p:nvSpPr>
        <p:spPr bwMode="auto">
          <a:xfrm>
            <a:off x="1504950" y="3382963"/>
            <a:ext cx="195263" cy="173037"/>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10</a:t>
            </a:r>
          </a:p>
        </p:txBody>
      </p:sp>
      <p:sp>
        <p:nvSpPr>
          <p:cNvPr id="31782" name="Rectangle 436"/>
          <p:cNvSpPr>
            <a:spLocks noChangeArrowheads="1"/>
          </p:cNvSpPr>
          <p:nvPr/>
        </p:nvSpPr>
        <p:spPr bwMode="auto">
          <a:xfrm>
            <a:off x="1504950" y="2932113"/>
            <a:ext cx="195263" cy="173037"/>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20</a:t>
            </a:r>
          </a:p>
        </p:txBody>
      </p:sp>
      <p:sp>
        <p:nvSpPr>
          <p:cNvPr id="31783" name="Rectangle 437"/>
          <p:cNvSpPr>
            <a:spLocks noChangeArrowheads="1"/>
          </p:cNvSpPr>
          <p:nvPr/>
        </p:nvSpPr>
        <p:spPr bwMode="auto">
          <a:xfrm>
            <a:off x="1504950" y="2470150"/>
            <a:ext cx="195263" cy="173038"/>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30</a:t>
            </a:r>
          </a:p>
        </p:txBody>
      </p:sp>
      <p:sp>
        <p:nvSpPr>
          <p:cNvPr id="31784" name="Rectangle 438"/>
          <p:cNvSpPr>
            <a:spLocks noChangeArrowheads="1"/>
          </p:cNvSpPr>
          <p:nvPr/>
        </p:nvSpPr>
        <p:spPr bwMode="auto">
          <a:xfrm>
            <a:off x="1504950" y="2017713"/>
            <a:ext cx="195263" cy="173037"/>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40</a:t>
            </a:r>
          </a:p>
        </p:txBody>
      </p:sp>
      <p:sp>
        <p:nvSpPr>
          <p:cNvPr id="31785" name="Rectangle 439"/>
          <p:cNvSpPr>
            <a:spLocks noChangeArrowheads="1"/>
          </p:cNvSpPr>
          <p:nvPr/>
        </p:nvSpPr>
        <p:spPr bwMode="auto">
          <a:xfrm>
            <a:off x="1504950" y="1565275"/>
            <a:ext cx="195263" cy="173038"/>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400">
                <a:solidFill>
                  <a:srgbClr val="000000"/>
                </a:solidFill>
                <a:latin typeface="Calibri" pitchFamily="34" charset="0"/>
              </a:rPr>
              <a:t>50</a:t>
            </a:r>
          </a:p>
        </p:txBody>
      </p:sp>
      <p:sp>
        <p:nvSpPr>
          <p:cNvPr id="31786" name="Rectangle 440"/>
          <p:cNvSpPr>
            <a:spLocks noChangeArrowheads="1"/>
          </p:cNvSpPr>
          <p:nvPr/>
        </p:nvSpPr>
        <p:spPr bwMode="auto">
          <a:xfrm>
            <a:off x="4772025" y="5902325"/>
            <a:ext cx="1196975" cy="196850"/>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600">
                <a:solidFill>
                  <a:srgbClr val="000000"/>
                </a:solidFill>
                <a:latin typeface="Calibri" pitchFamily="34" charset="0"/>
              </a:rPr>
              <a:t>% de cambio</a:t>
            </a:r>
          </a:p>
        </p:txBody>
      </p:sp>
      <p:grpSp>
        <p:nvGrpSpPr>
          <p:cNvPr id="31787" name="Group 452"/>
          <p:cNvGrpSpPr>
            <a:grpSpLocks/>
          </p:cNvGrpSpPr>
          <p:nvPr/>
        </p:nvGrpSpPr>
        <p:grpSpPr bwMode="auto">
          <a:xfrm>
            <a:off x="2792413" y="1943100"/>
            <a:ext cx="112712" cy="107950"/>
            <a:chOff x="1759" y="1224"/>
            <a:chExt cx="71" cy="68"/>
          </a:xfrm>
        </p:grpSpPr>
        <p:sp>
          <p:nvSpPr>
            <p:cNvPr id="31846" name="Rectangle 441"/>
            <p:cNvSpPr>
              <a:spLocks noChangeArrowheads="1"/>
            </p:cNvSpPr>
            <p:nvPr/>
          </p:nvSpPr>
          <p:spPr bwMode="auto">
            <a:xfrm>
              <a:off x="1759" y="1224"/>
              <a:ext cx="7" cy="68"/>
            </a:xfrm>
            <a:prstGeom prst="rect">
              <a:avLst/>
            </a:prstGeom>
            <a:solidFill>
              <a:srgbClr val="7C31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47" name="Rectangle 442"/>
            <p:cNvSpPr>
              <a:spLocks noChangeArrowheads="1"/>
            </p:cNvSpPr>
            <p:nvPr/>
          </p:nvSpPr>
          <p:spPr bwMode="auto">
            <a:xfrm>
              <a:off x="1766" y="1224"/>
              <a:ext cx="6" cy="68"/>
            </a:xfrm>
            <a:prstGeom prst="rect">
              <a:avLst/>
            </a:prstGeom>
            <a:solidFill>
              <a:srgbClr val="953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48" name="Rectangle 443"/>
            <p:cNvSpPr>
              <a:spLocks noChangeArrowheads="1"/>
            </p:cNvSpPr>
            <p:nvPr/>
          </p:nvSpPr>
          <p:spPr bwMode="auto">
            <a:xfrm>
              <a:off x="1772" y="1224"/>
              <a:ext cx="6" cy="68"/>
            </a:xfrm>
            <a:prstGeom prst="rect">
              <a:avLst/>
            </a:prstGeom>
            <a:solidFill>
              <a:srgbClr val="BC4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49" name="Rectangle 444"/>
            <p:cNvSpPr>
              <a:spLocks noChangeArrowheads="1"/>
            </p:cNvSpPr>
            <p:nvPr/>
          </p:nvSpPr>
          <p:spPr bwMode="auto">
            <a:xfrm>
              <a:off x="1778" y="1224"/>
              <a:ext cx="7" cy="68"/>
            </a:xfrm>
            <a:prstGeom prst="rect">
              <a:avLst/>
            </a:prstGeom>
            <a:solidFill>
              <a:srgbClr val="E05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50" name="Rectangle 445"/>
            <p:cNvSpPr>
              <a:spLocks noChangeArrowheads="1"/>
            </p:cNvSpPr>
            <p:nvPr/>
          </p:nvSpPr>
          <p:spPr bwMode="auto">
            <a:xfrm>
              <a:off x="1785" y="1224"/>
              <a:ext cx="6" cy="68"/>
            </a:xfrm>
            <a:prstGeom prst="rect">
              <a:avLst/>
            </a:prstGeom>
            <a:solidFill>
              <a:srgbClr val="F66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51" name="Rectangle 446"/>
            <p:cNvSpPr>
              <a:spLocks noChangeArrowheads="1"/>
            </p:cNvSpPr>
            <p:nvPr/>
          </p:nvSpPr>
          <p:spPr bwMode="auto">
            <a:xfrm>
              <a:off x="1791" y="1224"/>
              <a:ext cx="7" cy="68"/>
            </a:xfrm>
            <a:prstGeom prst="rect">
              <a:avLst/>
            </a:prstGeom>
            <a:solidFill>
              <a:srgbClr val="FF6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52" name="Rectangle 447"/>
            <p:cNvSpPr>
              <a:spLocks noChangeArrowheads="1"/>
            </p:cNvSpPr>
            <p:nvPr/>
          </p:nvSpPr>
          <p:spPr bwMode="auto">
            <a:xfrm>
              <a:off x="1798" y="1224"/>
              <a:ext cx="6" cy="68"/>
            </a:xfrm>
            <a:prstGeom prst="rect">
              <a:avLst/>
            </a:prstGeom>
            <a:solidFill>
              <a:srgbClr val="FF66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53" name="Rectangle 448"/>
            <p:cNvSpPr>
              <a:spLocks noChangeArrowheads="1"/>
            </p:cNvSpPr>
            <p:nvPr/>
          </p:nvSpPr>
          <p:spPr bwMode="auto">
            <a:xfrm>
              <a:off x="1804" y="1224"/>
              <a:ext cx="7" cy="68"/>
            </a:xfrm>
            <a:prstGeom prst="rect">
              <a:avLst/>
            </a:prstGeom>
            <a:solidFill>
              <a:srgbClr val="E05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54" name="Rectangle 449"/>
            <p:cNvSpPr>
              <a:spLocks noChangeArrowheads="1"/>
            </p:cNvSpPr>
            <p:nvPr/>
          </p:nvSpPr>
          <p:spPr bwMode="auto">
            <a:xfrm>
              <a:off x="1811" y="1224"/>
              <a:ext cx="6" cy="68"/>
            </a:xfrm>
            <a:prstGeom prst="rect">
              <a:avLst/>
            </a:prstGeom>
            <a:solidFill>
              <a:srgbClr val="BC4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55" name="Rectangle 450"/>
            <p:cNvSpPr>
              <a:spLocks noChangeArrowheads="1"/>
            </p:cNvSpPr>
            <p:nvPr/>
          </p:nvSpPr>
          <p:spPr bwMode="auto">
            <a:xfrm>
              <a:off x="1817" y="1224"/>
              <a:ext cx="7" cy="68"/>
            </a:xfrm>
            <a:prstGeom prst="rect">
              <a:avLst/>
            </a:prstGeom>
            <a:solidFill>
              <a:srgbClr val="953B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56" name="Rectangle 451"/>
            <p:cNvSpPr>
              <a:spLocks noChangeArrowheads="1"/>
            </p:cNvSpPr>
            <p:nvPr/>
          </p:nvSpPr>
          <p:spPr bwMode="auto">
            <a:xfrm>
              <a:off x="1824" y="1224"/>
              <a:ext cx="6" cy="68"/>
            </a:xfrm>
            <a:prstGeom prst="rect">
              <a:avLst/>
            </a:prstGeom>
            <a:solidFill>
              <a:srgbClr val="762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788" name="Rectangle 453"/>
          <p:cNvSpPr>
            <a:spLocks noChangeArrowheads="1"/>
          </p:cNvSpPr>
          <p:nvPr/>
        </p:nvSpPr>
        <p:spPr bwMode="auto">
          <a:xfrm>
            <a:off x="2792413" y="1943100"/>
            <a:ext cx="123825" cy="1174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789" name="Rectangle 454"/>
          <p:cNvSpPr>
            <a:spLocks noChangeArrowheads="1"/>
          </p:cNvSpPr>
          <p:nvPr/>
        </p:nvSpPr>
        <p:spPr bwMode="auto">
          <a:xfrm>
            <a:off x="3001963" y="1924050"/>
            <a:ext cx="1544637" cy="184150"/>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500">
                <a:solidFill>
                  <a:srgbClr val="000000"/>
                </a:solidFill>
                <a:latin typeface="Calibri" pitchFamily="34" charset="0"/>
              </a:rPr>
              <a:t>Frutas y vegetales</a:t>
            </a:r>
            <a:endParaRPr lang="es-ES">
              <a:solidFill>
                <a:srgbClr val="000000"/>
              </a:solidFill>
              <a:latin typeface="Calibri" pitchFamily="34" charset="0"/>
            </a:endParaRPr>
          </a:p>
        </p:txBody>
      </p:sp>
      <p:grpSp>
        <p:nvGrpSpPr>
          <p:cNvPr id="31790" name="Group 466"/>
          <p:cNvGrpSpPr>
            <a:grpSpLocks/>
          </p:cNvGrpSpPr>
          <p:nvPr/>
        </p:nvGrpSpPr>
        <p:grpSpPr bwMode="auto">
          <a:xfrm>
            <a:off x="2792413" y="2266950"/>
            <a:ext cx="112712" cy="109538"/>
            <a:chOff x="1759" y="1428"/>
            <a:chExt cx="71" cy="69"/>
          </a:xfrm>
        </p:grpSpPr>
        <p:sp>
          <p:nvSpPr>
            <p:cNvPr id="31835" name="Rectangle 455"/>
            <p:cNvSpPr>
              <a:spLocks noChangeArrowheads="1"/>
            </p:cNvSpPr>
            <p:nvPr/>
          </p:nvSpPr>
          <p:spPr bwMode="auto">
            <a:xfrm>
              <a:off x="1759" y="1428"/>
              <a:ext cx="7" cy="69"/>
            </a:xfrm>
            <a:prstGeom prst="rect">
              <a:avLst/>
            </a:prstGeom>
            <a:solidFill>
              <a:srgbClr val="AC8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36" name="Rectangle 456"/>
            <p:cNvSpPr>
              <a:spLocks noChangeArrowheads="1"/>
            </p:cNvSpPr>
            <p:nvPr/>
          </p:nvSpPr>
          <p:spPr bwMode="auto">
            <a:xfrm>
              <a:off x="1766" y="1428"/>
              <a:ext cx="6" cy="69"/>
            </a:xfrm>
            <a:prstGeom prst="rect">
              <a:avLst/>
            </a:prstGeom>
            <a:solidFill>
              <a:srgbClr val="B99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37" name="Rectangle 457"/>
            <p:cNvSpPr>
              <a:spLocks noChangeArrowheads="1"/>
            </p:cNvSpPr>
            <p:nvPr/>
          </p:nvSpPr>
          <p:spPr bwMode="auto">
            <a:xfrm>
              <a:off x="1772" y="1428"/>
              <a:ext cx="6" cy="69"/>
            </a:xfrm>
            <a:prstGeom prst="rect">
              <a:avLst/>
            </a:prstGeom>
            <a:solidFill>
              <a:srgbClr val="D1A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38" name="Rectangle 458"/>
            <p:cNvSpPr>
              <a:spLocks noChangeArrowheads="1"/>
            </p:cNvSpPr>
            <p:nvPr/>
          </p:nvSpPr>
          <p:spPr bwMode="auto">
            <a:xfrm>
              <a:off x="1778" y="1428"/>
              <a:ext cx="7" cy="69"/>
            </a:xfrm>
            <a:prstGeom prst="rect">
              <a:avLst/>
            </a:prstGeom>
            <a:solidFill>
              <a:srgbClr val="E9B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39" name="Rectangle 459"/>
            <p:cNvSpPr>
              <a:spLocks noChangeArrowheads="1"/>
            </p:cNvSpPr>
            <p:nvPr/>
          </p:nvSpPr>
          <p:spPr bwMode="auto">
            <a:xfrm>
              <a:off x="1785" y="1428"/>
              <a:ext cx="6" cy="69"/>
            </a:xfrm>
            <a:prstGeom prst="rect">
              <a:avLst/>
            </a:prstGeom>
            <a:solidFill>
              <a:srgbClr val="F9C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40" name="Rectangle 460"/>
            <p:cNvSpPr>
              <a:spLocks noChangeArrowheads="1"/>
            </p:cNvSpPr>
            <p:nvPr/>
          </p:nvSpPr>
          <p:spPr bwMode="auto">
            <a:xfrm>
              <a:off x="1791" y="1428"/>
              <a:ext cx="7" cy="69"/>
            </a:xfrm>
            <a:prstGeom prst="rect">
              <a:avLst/>
            </a:prstGeom>
            <a:solidFill>
              <a:srgbClr val="FF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41" name="Rectangle 461"/>
            <p:cNvSpPr>
              <a:spLocks noChangeArrowheads="1"/>
            </p:cNvSpPr>
            <p:nvPr/>
          </p:nvSpPr>
          <p:spPr bwMode="auto">
            <a:xfrm>
              <a:off x="1798" y="1428"/>
              <a:ext cx="6" cy="69"/>
            </a:xfrm>
            <a:prstGeom prst="rect">
              <a:avLst/>
            </a:prstGeom>
            <a:solidFill>
              <a:srgbClr val="FF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42" name="Rectangle 462"/>
            <p:cNvSpPr>
              <a:spLocks noChangeArrowheads="1"/>
            </p:cNvSpPr>
            <p:nvPr/>
          </p:nvSpPr>
          <p:spPr bwMode="auto">
            <a:xfrm>
              <a:off x="1804" y="1428"/>
              <a:ext cx="7" cy="69"/>
            </a:xfrm>
            <a:prstGeom prst="rect">
              <a:avLst/>
            </a:prstGeom>
            <a:solidFill>
              <a:srgbClr val="E9B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43" name="Rectangle 463"/>
            <p:cNvSpPr>
              <a:spLocks noChangeArrowheads="1"/>
            </p:cNvSpPr>
            <p:nvPr/>
          </p:nvSpPr>
          <p:spPr bwMode="auto">
            <a:xfrm>
              <a:off x="1811" y="1428"/>
              <a:ext cx="6" cy="69"/>
            </a:xfrm>
            <a:prstGeom prst="rect">
              <a:avLst/>
            </a:prstGeom>
            <a:solidFill>
              <a:srgbClr val="D1A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44" name="Rectangle 464"/>
            <p:cNvSpPr>
              <a:spLocks noChangeArrowheads="1"/>
            </p:cNvSpPr>
            <p:nvPr/>
          </p:nvSpPr>
          <p:spPr bwMode="auto">
            <a:xfrm>
              <a:off x="1817" y="1428"/>
              <a:ext cx="7" cy="69"/>
            </a:xfrm>
            <a:prstGeom prst="rect">
              <a:avLst/>
            </a:prstGeom>
            <a:solidFill>
              <a:srgbClr val="B99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45" name="Rectangle 465"/>
            <p:cNvSpPr>
              <a:spLocks noChangeArrowheads="1"/>
            </p:cNvSpPr>
            <p:nvPr/>
          </p:nvSpPr>
          <p:spPr bwMode="auto">
            <a:xfrm>
              <a:off x="1824" y="1428"/>
              <a:ext cx="6" cy="69"/>
            </a:xfrm>
            <a:prstGeom prst="rect">
              <a:avLst/>
            </a:prstGeom>
            <a:solidFill>
              <a:srgbClr val="A9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791" name="Rectangle 467"/>
          <p:cNvSpPr>
            <a:spLocks noChangeArrowheads="1"/>
          </p:cNvSpPr>
          <p:nvPr/>
        </p:nvSpPr>
        <p:spPr bwMode="auto">
          <a:xfrm>
            <a:off x="2792413" y="2266950"/>
            <a:ext cx="123825" cy="119063"/>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792" name="Rectangle 468"/>
          <p:cNvSpPr>
            <a:spLocks noChangeArrowheads="1"/>
          </p:cNvSpPr>
          <p:nvPr/>
        </p:nvSpPr>
        <p:spPr bwMode="auto">
          <a:xfrm>
            <a:off x="3001963" y="2249488"/>
            <a:ext cx="1520825" cy="184150"/>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500">
                <a:solidFill>
                  <a:srgbClr val="000000"/>
                </a:solidFill>
                <a:latin typeface="Calibri" pitchFamily="34" charset="0"/>
              </a:rPr>
              <a:t>Leche y derivados</a:t>
            </a:r>
            <a:endParaRPr lang="es-ES">
              <a:solidFill>
                <a:srgbClr val="000000"/>
              </a:solidFill>
              <a:latin typeface="Calibri" pitchFamily="34" charset="0"/>
            </a:endParaRPr>
          </a:p>
        </p:txBody>
      </p:sp>
      <p:grpSp>
        <p:nvGrpSpPr>
          <p:cNvPr id="31793" name="Group 480"/>
          <p:cNvGrpSpPr>
            <a:grpSpLocks/>
          </p:cNvGrpSpPr>
          <p:nvPr/>
        </p:nvGrpSpPr>
        <p:grpSpPr bwMode="auto">
          <a:xfrm>
            <a:off x="2792413" y="2601913"/>
            <a:ext cx="112712" cy="107950"/>
            <a:chOff x="1759" y="1639"/>
            <a:chExt cx="71" cy="68"/>
          </a:xfrm>
        </p:grpSpPr>
        <p:sp>
          <p:nvSpPr>
            <p:cNvPr id="31824" name="Rectangle 469"/>
            <p:cNvSpPr>
              <a:spLocks noChangeArrowheads="1"/>
            </p:cNvSpPr>
            <p:nvPr/>
          </p:nvSpPr>
          <p:spPr bwMode="auto">
            <a:xfrm>
              <a:off x="1759" y="1639"/>
              <a:ext cx="7" cy="68"/>
            </a:xfrm>
            <a:prstGeom prst="rect">
              <a:avLst/>
            </a:prstGeom>
            <a:solidFill>
              <a:srgbClr val="6689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25" name="Rectangle 470"/>
            <p:cNvSpPr>
              <a:spLocks noChangeArrowheads="1"/>
            </p:cNvSpPr>
            <p:nvPr/>
          </p:nvSpPr>
          <p:spPr bwMode="auto">
            <a:xfrm>
              <a:off x="1766" y="1639"/>
              <a:ext cx="6" cy="68"/>
            </a:xfrm>
            <a:prstGeom prst="rect">
              <a:avLst/>
            </a:prstGeom>
            <a:solidFill>
              <a:srgbClr val="6F9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26" name="Rectangle 471"/>
            <p:cNvSpPr>
              <a:spLocks noChangeArrowheads="1"/>
            </p:cNvSpPr>
            <p:nvPr/>
          </p:nvSpPr>
          <p:spPr bwMode="auto">
            <a:xfrm>
              <a:off x="1772" y="1639"/>
              <a:ext cx="6" cy="68"/>
            </a:xfrm>
            <a:prstGeom prst="rect">
              <a:avLst/>
            </a:prstGeom>
            <a:solidFill>
              <a:srgbClr val="7DA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27" name="Rectangle 472"/>
            <p:cNvSpPr>
              <a:spLocks noChangeArrowheads="1"/>
            </p:cNvSpPr>
            <p:nvPr/>
          </p:nvSpPr>
          <p:spPr bwMode="auto">
            <a:xfrm>
              <a:off x="1778" y="1639"/>
              <a:ext cx="7" cy="68"/>
            </a:xfrm>
            <a:prstGeom prst="rect">
              <a:avLst/>
            </a:prstGeom>
            <a:solidFill>
              <a:srgbClr val="8CB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28" name="Rectangle 473"/>
            <p:cNvSpPr>
              <a:spLocks noChangeArrowheads="1"/>
            </p:cNvSpPr>
            <p:nvPr/>
          </p:nvSpPr>
          <p:spPr bwMode="auto">
            <a:xfrm>
              <a:off x="1785" y="1639"/>
              <a:ext cx="6" cy="68"/>
            </a:xfrm>
            <a:prstGeom prst="rect">
              <a:avLst/>
            </a:prstGeom>
            <a:solidFill>
              <a:srgbClr val="95C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29" name="Rectangle 474"/>
            <p:cNvSpPr>
              <a:spLocks noChangeArrowheads="1"/>
            </p:cNvSpPr>
            <p:nvPr/>
          </p:nvSpPr>
          <p:spPr bwMode="auto">
            <a:xfrm>
              <a:off x="1791" y="1639"/>
              <a:ext cx="7" cy="68"/>
            </a:xfrm>
            <a:prstGeom prst="rect">
              <a:avLst/>
            </a:prstGeom>
            <a:solidFill>
              <a:srgbClr val="99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30" name="Rectangle 475"/>
            <p:cNvSpPr>
              <a:spLocks noChangeArrowheads="1"/>
            </p:cNvSpPr>
            <p:nvPr/>
          </p:nvSpPr>
          <p:spPr bwMode="auto">
            <a:xfrm>
              <a:off x="1798" y="1639"/>
              <a:ext cx="6" cy="68"/>
            </a:xfrm>
            <a:prstGeom prst="rect">
              <a:avLst/>
            </a:prstGeom>
            <a:solidFill>
              <a:srgbClr val="99CC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31" name="Rectangle 476"/>
            <p:cNvSpPr>
              <a:spLocks noChangeArrowheads="1"/>
            </p:cNvSpPr>
            <p:nvPr/>
          </p:nvSpPr>
          <p:spPr bwMode="auto">
            <a:xfrm>
              <a:off x="1804" y="1639"/>
              <a:ext cx="7" cy="68"/>
            </a:xfrm>
            <a:prstGeom prst="rect">
              <a:avLst/>
            </a:prstGeom>
            <a:solidFill>
              <a:srgbClr val="8CB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32" name="Rectangle 477"/>
            <p:cNvSpPr>
              <a:spLocks noChangeArrowheads="1"/>
            </p:cNvSpPr>
            <p:nvPr/>
          </p:nvSpPr>
          <p:spPr bwMode="auto">
            <a:xfrm>
              <a:off x="1811" y="1639"/>
              <a:ext cx="6" cy="68"/>
            </a:xfrm>
            <a:prstGeom prst="rect">
              <a:avLst/>
            </a:prstGeom>
            <a:solidFill>
              <a:srgbClr val="7DA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33" name="Rectangle 478"/>
            <p:cNvSpPr>
              <a:spLocks noChangeArrowheads="1"/>
            </p:cNvSpPr>
            <p:nvPr/>
          </p:nvSpPr>
          <p:spPr bwMode="auto">
            <a:xfrm>
              <a:off x="1817" y="1639"/>
              <a:ext cx="7" cy="68"/>
            </a:xfrm>
            <a:prstGeom prst="rect">
              <a:avLst/>
            </a:prstGeom>
            <a:solidFill>
              <a:srgbClr val="6F9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34" name="Rectangle 479"/>
            <p:cNvSpPr>
              <a:spLocks noChangeArrowheads="1"/>
            </p:cNvSpPr>
            <p:nvPr/>
          </p:nvSpPr>
          <p:spPr bwMode="auto">
            <a:xfrm>
              <a:off x="1824" y="1639"/>
              <a:ext cx="6" cy="68"/>
            </a:xfrm>
            <a:prstGeom prst="rect">
              <a:avLst/>
            </a:prstGeom>
            <a:solidFill>
              <a:srgbClr val="6587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794" name="Rectangle 481"/>
          <p:cNvSpPr>
            <a:spLocks noChangeArrowheads="1"/>
          </p:cNvSpPr>
          <p:nvPr/>
        </p:nvSpPr>
        <p:spPr bwMode="auto">
          <a:xfrm>
            <a:off x="2792413" y="2601913"/>
            <a:ext cx="123825" cy="1174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795" name="Rectangle 482"/>
          <p:cNvSpPr>
            <a:spLocks noChangeArrowheads="1"/>
          </p:cNvSpPr>
          <p:nvPr/>
        </p:nvSpPr>
        <p:spPr bwMode="auto">
          <a:xfrm>
            <a:off x="3001963" y="2582863"/>
            <a:ext cx="581025" cy="184150"/>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500">
                <a:solidFill>
                  <a:srgbClr val="000000"/>
                </a:solidFill>
                <a:latin typeface="Calibri" pitchFamily="34" charset="0"/>
              </a:rPr>
              <a:t>Carnes</a:t>
            </a:r>
            <a:endParaRPr lang="es-ES">
              <a:solidFill>
                <a:srgbClr val="000000"/>
              </a:solidFill>
              <a:latin typeface="Calibri" pitchFamily="34" charset="0"/>
            </a:endParaRPr>
          </a:p>
        </p:txBody>
      </p:sp>
      <p:grpSp>
        <p:nvGrpSpPr>
          <p:cNvPr id="31796" name="Group 494"/>
          <p:cNvGrpSpPr>
            <a:grpSpLocks/>
          </p:cNvGrpSpPr>
          <p:nvPr/>
        </p:nvGrpSpPr>
        <p:grpSpPr bwMode="auto">
          <a:xfrm>
            <a:off x="2792413" y="2925763"/>
            <a:ext cx="112712" cy="107950"/>
            <a:chOff x="1759" y="1843"/>
            <a:chExt cx="71" cy="68"/>
          </a:xfrm>
        </p:grpSpPr>
        <p:sp>
          <p:nvSpPr>
            <p:cNvPr id="31813" name="Rectangle 483"/>
            <p:cNvSpPr>
              <a:spLocks noChangeArrowheads="1"/>
            </p:cNvSpPr>
            <p:nvPr/>
          </p:nvSpPr>
          <p:spPr bwMode="auto">
            <a:xfrm>
              <a:off x="1759" y="1843"/>
              <a:ext cx="7" cy="68"/>
            </a:xfrm>
            <a:prstGeom prst="rect">
              <a:avLst/>
            </a:prstGeom>
            <a:solidFill>
              <a:srgbClr val="C4C4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14" name="Rectangle 484"/>
            <p:cNvSpPr>
              <a:spLocks noChangeArrowheads="1"/>
            </p:cNvSpPr>
            <p:nvPr/>
          </p:nvSpPr>
          <p:spPr bwMode="auto">
            <a:xfrm>
              <a:off x="1766" y="1843"/>
              <a:ext cx="6" cy="68"/>
            </a:xfrm>
            <a:prstGeom prst="rect">
              <a:avLst/>
            </a:prstGeom>
            <a:solidFill>
              <a:srgbClr val="CDC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15" name="Rectangle 485"/>
            <p:cNvSpPr>
              <a:spLocks noChangeArrowheads="1"/>
            </p:cNvSpPr>
            <p:nvPr/>
          </p:nvSpPr>
          <p:spPr bwMode="auto">
            <a:xfrm>
              <a:off x="1772" y="1843"/>
              <a:ext cx="6" cy="68"/>
            </a:xfrm>
            <a:prstGeom prst="rect">
              <a:avLst/>
            </a:prstGeom>
            <a:solidFill>
              <a:srgbClr val="DDD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16" name="Rectangle 486"/>
            <p:cNvSpPr>
              <a:spLocks noChangeArrowheads="1"/>
            </p:cNvSpPr>
            <p:nvPr/>
          </p:nvSpPr>
          <p:spPr bwMode="auto">
            <a:xfrm>
              <a:off x="1778" y="1843"/>
              <a:ext cx="7" cy="68"/>
            </a:xfrm>
            <a:prstGeom prst="rect">
              <a:avLst/>
            </a:prstGeom>
            <a:solidFill>
              <a:srgbClr val="EFE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17" name="Rectangle 487"/>
            <p:cNvSpPr>
              <a:spLocks noChangeArrowheads="1"/>
            </p:cNvSpPr>
            <p:nvPr/>
          </p:nvSpPr>
          <p:spPr bwMode="auto">
            <a:xfrm>
              <a:off x="1785" y="1843"/>
              <a:ext cx="6" cy="68"/>
            </a:xfrm>
            <a:prstGeom prst="rect">
              <a:avLst/>
            </a:prstGeom>
            <a:solidFill>
              <a:srgbClr val="FAFA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18" name="Rectangle 488"/>
            <p:cNvSpPr>
              <a:spLocks noChangeArrowheads="1"/>
            </p:cNvSpPr>
            <p:nvPr/>
          </p:nvSpPr>
          <p:spPr bwMode="auto">
            <a:xfrm>
              <a:off x="1791" y="1843"/>
              <a:ext cx="7" cy="68"/>
            </a:xfrm>
            <a:prstGeom prst="rect">
              <a:avLst/>
            </a:prstGeom>
            <a:solidFill>
              <a:srgbClr val="FFF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19" name="Rectangle 489"/>
            <p:cNvSpPr>
              <a:spLocks noChangeArrowheads="1"/>
            </p:cNvSpPr>
            <p:nvPr/>
          </p:nvSpPr>
          <p:spPr bwMode="auto">
            <a:xfrm>
              <a:off x="1798" y="1843"/>
              <a:ext cx="6" cy="68"/>
            </a:xfrm>
            <a:prstGeom prst="rect">
              <a:avLst/>
            </a:prstGeom>
            <a:solidFill>
              <a:srgbClr val="FFF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20" name="Rectangle 490"/>
            <p:cNvSpPr>
              <a:spLocks noChangeArrowheads="1"/>
            </p:cNvSpPr>
            <p:nvPr/>
          </p:nvSpPr>
          <p:spPr bwMode="auto">
            <a:xfrm>
              <a:off x="1804" y="1843"/>
              <a:ext cx="7" cy="68"/>
            </a:xfrm>
            <a:prstGeom prst="rect">
              <a:avLst/>
            </a:prstGeom>
            <a:solidFill>
              <a:srgbClr val="EFEF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21" name="Rectangle 491"/>
            <p:cNvSpPr>
              <a:spLocks noChangeArrowheads="1"/>
            </p:cNvSpPr>
            <p:nvPr/>
          </p:nvSpPr>
          <p:spPr bwMode="auto">
            <a:xfrm>
              <a:off x="1811" y="1843"/>
              <a:ext cx="6" cy="68"/>
            </a:xfrm>
            <a:prstGeom prst="rect">
              <a:avLst/>
            </a:prstGeom>
            <a:solidFill>
              <a:srgbClr val="DDD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22" name="Rectangle 492"/>
            <p:cNvSpPr>
              <a:spLocks noChangeArrowheads="1"/>
            </p:cNvSpPr>
            <p:nvPr/>
          </p:nvSpPr>
          <p:spPr bwMode="auto">
            <a:xfrm>
              <a:off x="1817" y="1843"/>
              <a:ext cx="7" cy="68"/>
            </a:xfrm>
            <a:prstGeom prst="rect">
              <a:avLst/>
            </a:prstGeom>
            <a:solidFill>
              <a:srgbClr val="CDCD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23" name="Rectangle 493"/>
            <p:cNvSpPr>
              <a:spLocks noChangeArrowheads="1"/>
            </p:cNvSpPr>
            <p:nvPr/>
          </p:nvSpPr>
          <p:spPr bwMode="auto">
            <a:xfrm>
              <a:off x="1824" y="1843"/>
              <a:ext cx="6" cy="68"/>
            </a:xfrm>
            <a:prstGeom prst="rect">
              <a:avLst/>
            </a:prstGeom>
            <a:solidFill>
              <a:srgbClr val="C2C2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797" name="Rectangle 495"/>
          <p:cNvSpPr>
            <a:spLocks noChangeArrowheads="1"/>
          </p:cNvSpPr>
          <p:nvPr/>
        </p:nvSpPr>
        <p:spPr bwMode="auto">
          <a:xfrm>
            <a:off x="2792413" y="2925763"/>
            <a:ext cx="123825" cy="1174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798" name="Rectangle 496"/>
          <p:cNvSpPr>
            <a:spLocks noChangeArrowheads="1"/>
          </p:cNvSpPr>
          <p:nvPr/>
        </p:nvSpPr>
        <p:spPr bwMode="auto">
          <a:xfrm>
            <a:off x="3001963" y="2906713"/>
            <a:ext cx="2012950" cy="184150"/>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500">
                <a:solidFill>
                  <a:srgbClr val="000000"/>
                </a:solidFill>
                <a:latin typeface="Calibri" pitchFamily="34" charset="0"/>
              </a:rPr>
              <a:t>Carbohidratos refinados</a:t>
            </a:r>
            <a:endParaRPr lang="es-ES">
              <a:solidFill>
                <a:srgbClr val="000000"/>
              </a:solidFill>
              <a:latin typeface="Calibri" pitchFamily="34" charset="0"/>
            </a:endParaRPr>
          </a:p>
        </p:txBody>
      </p:sp>
      <p:grpSp>
        <p:nvGrpSpPr>
          <p:cNvPr id="31799" name="Group 508"/>
          <p:cNvGrpSpPr>
            <a:grpSpLocks/>
          </p:cNvGrpSpPr>
          <p:nvPr/>
        </p:nvGrpSpPr>
        <p:grpSpPr bwMode="auto">
          <a:xfrm>
            <a:off x="2792413" y="3260725"/>
            <a:ext cx="112712" cy="107950"/>
            <a:chOff x="1759" y="2054"/>
            <a:chExt cx="71" cy="68"/>
          </a:xfrm>
        </p:grpSpPr>
        <p:sp>
          <p:nvSpPr>
            <p:cNvPr id="31802" name="Rectangle 497"/>
            <p:cNvSpPr>
              <a:spLocks noChangeArrowheads="1"/>
            </p:cNvSpPr>
            <p:nvPr/>
          </p:nvSpPr>
          <p:spPr bwMode="auto">
            <a:xfrm>
              <a:off x="1759" y="2054"/>
              <a:ext cx="7" cy="68"/>
            </a:xfrm>
            <a:prstGeom prst="rect">
              <a:avLst/>
            </a:prstGeom>
            <a:solidFill>
              <a:srgbClr val="31314A"/>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03" name="Rectangle 498"/>
            <p:cNvSpPr>
              <a:spLocks noChangeArrowheads="1"/>
            </p:cNvSpPr>
            <p:nvPr/>
          </p:nvSpPr>
          <p:spPr bwMode="auto">
            <a:xfrm>
              <a:off x="1766" y="2054"/>
              <a:ext cx="6" cy="68"/>
            </a:xfrm>
            <a:prstGeom prst="rect">
              <a:avLst/>
            </a:prstGeom>
            <a:solidFill>
              <a:srgbClr val="3B3B5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04" name="Rectangle 499"/>
            <p:cNvSpPr>
              <a:spLocks noChangeArrowheads="1"/>
            </p:cNvSpPr>
            <p:nvPr/>
          </p:nvSpPr>
          <p:spPr bwMode="auto">
            <a:xfrm>
              <a:off x="1772" y="2054"/>
              <a:ext cx="6" cy="68"/>
            </a:xfrm>
            <a:prstGeom prst="rect">
              <a:avLst/>
            </a:prstGeom>
            <a:solidFill>
              <a:srgbClr val="4B4B71"/>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05" name="Rectangle 500"/>
            <p:cNvSpPr>
              <a:spLocks noChangeArrowheads="1"/>
            </p:cNvSpPr>
            <p:nvPr/>
          </p:nvSpPr>
          <p:spPr bwMode="auto">
            <a:xfrm>
              <a:off x="1778" y="2054"/>
              <a:ext cx="7" cy="68"/>
            </a:xfrm>
            <a:prstGeom prst="rect">
              <a:avLst/>
            </a:prstGeom>
            <a:solidFill>
              <a:srgbClr val="59598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06" name="Rectangle 501"/>
            <p:cNvSpPr>
              <a:spLocks noChangeArrowheads="1"/>
            </p:cNvSpPr>
            <p:nvPr/>
          </p:nvSpPr>
          <p:spPr bwMode="auto">
            <a:xfrm>
              <a:off x="1785" y="2054"/>
              <a:ext cx="6" cy="68"/>
            </a:xfrm>
            <a:prstGeom prst="rect">
              <a:avLst/>
            </a:prstGeom>
            <a:solidFill>
              <a:srgbClr val="626294"/>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07" name="Rectangle 502"/>
            <p:cNvSpPr>
              <a:spLocks noChangeArrowheads="1"/>
            </p:cNvSpPr>
            <p:nvPr/>
          </p:nvSpPr>
          <p:spPr bwMode="auto">
            <a:xfrm>
              <a:off x="1791" y="2054"/>
              <a:ext cx="7" cy="68"/>
            </a:xfrm>
            <a:prstGeom prst="rect">
              <a:avLst/>
            </a:prstGeom>
            <a:solidFill>
              <a:srgbClr val="66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08" name="Rectangle 503"/>
            <p:cNvSpPr>
              <a:spLocks noChangeArrowheads="1"/>
            </p:cNvSpPr>
            <p:nvPr/>
          </p:nvSpPr>
          <p:spPr bwMode="auto">
            <a:xfrm>
              <a:off x="1798" y="2054"/>
              <a:ext cx="6" cy="68"/>
            </a:xfrm>
            <a:prstGeom prst="rect">
              <a:avLst/>
            </a:prstGeom>
            <a:solidFill>
              <a:srgbClr val="66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09" name="Rectangle 504"/>
            <p:cNvSpPr>
              <a:spLocks noChangeArrowheads="1"/>
            </p:cNvSpPr>
            <p:nvPr/>
          </p:nvSpPr>
          <p:spPr bwMode="auto">
            <a:xfrm>
              <a:off x="1804" y="2054"/>
              <a:ext cx="7" cy="68"/>
            </a:xfrm>
            <a:prstGeom prst="rect">
              <a:avLst/>
            </a:prstGeom>
            <a:solidFill>
              <a:srgbClr val="595986"/>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10" name="Rectangle 505"/>
            <p:cNvSpPr>
              <a:spLocks noChangeArrowheads="1"/>
            </p:cNvSpPr>
            <p:nvPr/>
          </p:nvSpPr>
          <p:spPr bwMode="auto">
            <a:xfrm>
              <a:off x="1811" y="2054"/>
              <a:ext cx="6" cy="68"/>
            </a:xfrm>
            <a:prstGeom prst="rect">
              <a:avLst/>
            </a:prstGeom>
            <a:solidFill>
              <a:srgbClr val="4B4B71"/>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11" name="Rectangle 506"/>
            <p:cNvSpPr>
              <a:spLocks noChangeArrowheads="1"/>
            </p:cNvSpPr>
            <p:nvPr/>
          </p:nvSpPr>
          <p:spPr bwMode="auto">
            <a:xfrm>
              <a:off x="1817" y="2054"/>
              <a:ext cx="7" cy="68"/>
            </a:xfrm>
            <a:prstGeom prst="rect">
              <a:avLst/>
            </a:prstGeom>
            <a:solidFill>
              <a:srgbClr val="3B3B5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12" name="Rectangle 507"/>
            <p:cNvSpPr>
              <a:spLocks noChangeArrowheads="1"/>
            </p:cNvSpPr>
            <p:nvPr/>
          </p:nvSpPr>
          <p:spPr bwMode="auto">
            <a:xfrm>
              <a:off x="1824" y="2054"/>
              <a:ext cx="6" cy="68"/>
            </a:xfrm>
            <a:prstGeom prst="rect">
              <a:avLst/>
            </a:prstGeom>
            <a:solidFill>
              <a:srgbClr val="2F2F4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
        <p:nvSpPr>
          <p:cNvPr id="31800" name="Rectangle 509"/>
          <p:cNvSpPr>
            <a:spLocks noChangeArrowheads="1"/>
          </p:cNvSpPr>
          <p:nvPr/>
        </p:nvSpPr>
        <p:spPr bwMode="auto">
          <a:xfrm>
            <a:off x="2792413" y="3260725"/>
            <a:ext cx="123825" cy="1174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1801" name="Rectangle 510"/>
          <p:cNvSpPr>
            <a:spLocks noChangeArrowheads="1"/>
          </p:cNvSpPr>
          <p:nvPr/>
        </p:nvSpPr>
        <p:spPr bwMode="auto">
          <a:xfrm>
            <a:off x="3001963" y="3241675"/>
            <a:ext cx="811212" cy="184150"/>
          </a:xfrm>
          <a:prstGeom prst="rect">
            <a:avLst/>
          </a:prstGeom>
          <a:noFill/>
          <a:ln w="9525">
            <a:noFill/>
            <a:miter lim="800000"/>
            <a:headEnd/>
            <a:tailEnd/>
          </a:ln>
        </p:spPr>
        <p:txBody>
          <a:bodyPr wrap="none" lIns="0" tIns="0" rIns="0" bIns="0">
            <a:spAutoFit/>
          </a:bodyPr>
          <a:lstStyle/>
          <a:p>
            <a:pPr marL="342900" indent="-342900" algn="ctr">
              <a:lnSpc>
                <a:spcPct val="80000"/>
              </a:lnSpc>
              <a:spcBef>
                <a:spcPct val="20000"/>
              </a:spcBef>
              <a:buClr>
                <a:srgbClr val="002266"/>
              </a:buClr>
              <a:buFont typeface="Arial Unicode MS" pitchFamily="34" charset="-128"/>
              <a:buNone/>
            </a:pPr>
            <a:r>
              <a:rPr lang="es-ES" sz="1500">
                <a:solidFill>
                  <a:srgbClr val="000000"/>
                </a:solidFill>
                <a:latin typeface="Calibri" pitchFamily="34" charset="0"/>
              </a:rPr>
              <a:t>Refrescos</a:t>
            </a:r>
            <a:endParaRPr lang="es-ES">
              <a:solidFill>
                <a:srgbClr val="000000"/>
              </a:solidFill>
              <a:latin typeface="Calibri" pitchFamily="34" charset="0"/>
            </a:endParaRP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MX" sz="3600" dirty="0">
                <a:solidFill>
                  <a:schemeClr val="bg2">
                    <a:lumMod val="25000"/>
                  </a:schemeClr>
                </a:solidFill>
                <a:cs typeface="Calibri" pitchFamily="34" charset="0"/>
              </a:rPr>
              <a:t>LA NUTRICION COMO PREVENCION EN ENFERMEDADES CRONICAS </a:t>
            </a:r>
            <a:endParaRPr lang="es-MX" dirty="0">
              <a:solidFill>
                <a:schemeClr val="bg2">
                  <a:lumMod val="25000"/>
                </a:schemeClr>
              </a:solidFill>
            </a:endParaRPr>
          </a:p>
        </p:txBody>
      </p:sp>
      <p:sp>
        <p:nvSpPr>
          <p:cNvPr id="33794" name="2 Marcador de contenido"/>
          <p:cNvSpPr>
            <a:spLocks noGrp="1"/>
          </p:cNvSpPr>
          <p:nvPr>
            <p:ph idx="1"/>
          </p:nvPr>
        </p:nvSpPr>
        <p:spPr/>
        <p:txBody>
          <a:bodyPr/>
          <a:lstStyle/>
          <a:p>
            <a:endParaRPr lang="es-MX" sz="2400" smtClean="0"/>
          </a:p>
          <a:p>
            <a:endParaRPr lang="es-MX" sz="2400" smtClean="0"/>
          </a:p>
          <a:p>
            <a:endParaRPr lang="es-MX" sz="2400" smtClean="0"/>
          </a:p>
          <a:p>
            <a:endParaRPr lang="es-MX" sz="2400" smtClean="0"/>
          </a:p>
          <a:p>
            <a:endParaRPr lang="es-MX" sz="2400" smtClean="0"/>
          </a:p>
          <a:p>
            <a:endParaRPr lang="es-MX" sz="2400" smtClean="0"/>
          </a:p>
        </p:txBody>
      </p:sp>
      <p:sp>
        <p:nvSpPr>
          <p:cNvPr id="33795" name="3 Rectángulo"/>
          <p:cNvSpPr>
            <a:spLocks noChangeArrowheads="1"/>
          </p:cNvSpPr>
          <p:nvPr/>
        </p:nvSpPr>
        <p:spPr bwMode="auto">
          <a:xfrm>
            <a:off x="3635375" y="1628775"/>
            <a:ext cx="4572000" cy="1200150"/>
          </a:xfrm>
          <a:prstGeom prst="rect">
            <a:avLst/>
          </a:prstGeom>
          <a:noFill/>
          <a:ln w="9525">
            <a:noFill/>
            <a:miter lim="800000"/>
            <a:headEnd/>
            <a:tailEnd/>
          </a:ln>
        </p:spPr>
        <p:txBody>
          <a:bodyPr>
            <a:spAutoFit/>
          </a:bodyPr>
          <a:lstStyle/>
          <a:p>
            <a:pPr algn="just"/>
            <a:r>
              <a:rPr lang="es-MX">
                <a:solidFill>
                  <a:srgbClr val="FFFFFF"/>
                </a:solidFill>
                <a:latin typeface="Calibri" pitchFamily="34" charset="0"/>
              </a:rPr>
              <a:t>El 50% </a:t>
            </a:r>
            <a:r>
              <a:rPr lang="es-MX" i="1">
                <a:solidFill>
                  <a:srgbClr val="FFFFFF"/>
                </a:solidFill>
                <a:latin typeface="Calibri" pitchFamily="34" charset="0"/>
              </a:rPr>
              <a:t>de las consultas médicas diarias tienen que ver con el estado nutricional de la persona o las costumbres dietéticas del entorno familiar</a:t>
            </a:r>
          </a:p>
        </p:txBody>
      </p:sp>
      <p:pic>
        <p:nvPicPr>
          <p:cNvPr id="33796" name="7 Imagen" descr="dedo.jpg"/>
          <p:cNvPicPr>
            <a:picLocks noChangeAspect="1"/>
          </p:cNvPicPr>
          <p:nvPr/>
        </p:nvPicPr>
        <p:blipFill>
          <a:blip r:embed="rId2"/>
          <a:srcRect/>
          <a:stretch>
            <a:fillRect/>
          </a:stretch>
        </p:blipFill>
        <p:spPr bwMode="auto">
          <a:xfrm>
            <a:off x="1042988" y="2255838"/>
            <a:ext cx="1714500" cy="2543175"/>
          </a:xfrm>
          <a:prstGeom prst="rect">
            <a:avLst/>
          </a:prstGeom>
          <a:noFill/>
          <a:ln w="9525">
            <a:noFill/>
            <a:miter lim="800000"/>
            <a:headEnd/>
            <a:tailEnd/>
          </a:ln>
        </p:spPr>
      </p:pic>
      <p:sp>
        <p:nvSpPr>
          <p:cNvPr id="6" name="4 CuadroTexto"/>
          <p:cNvSpPr txBox="1">
            <a:spLocks noChangeArrowheads="1"/>
          </p:cNvSpPr>
          <p:nvPr/>
        </p:nvSpPr>
        <p:spPr bwMode="auto">
          <a:xfrm>
            <a:off x="4067175" y="3349625"/>
            <a:ext cx="3714750" cy="1951038"/>
          </a:xfrm>
          <a:prstGeom prst="rect">
            <a:avLst/>
          </a:prstGeom>
          <a:noFill/>
          <a:ln w="9525">
            <a:noFill/>
            <a:miter lim="800000"/>
            <a:headEnd/>
            <a:tailEnd/>
          </a:ln>
        </p:spPr>
        <p:txBody>
          <a:bodyPr>
            <a:spAutoFit/>
          </a:bodyPr>
          <a:lstStyle/>
          <a:p>
            <a:pPr algn="ctr" fontAlgn="auto">
              <a:lnSpc>
                <a:spcPct val="150000"/>
              </a:lnSpc>
              <a:spcBef>
                <a:spcPts val="0"/>
              </a:spcBef>
              <a:spcAft>
                <a:spcPts val="0"/>
              </a:spcAft>
              <a:buClr>
                <a:srgbClr val="FF6600"/>
              </a:buClr>
              <a:buFont typeface="Wingdings" pitchFamily="2" charset="2"/>
              <a:buNone/>
              <a:defRPr/>
            </a:pPr>
            <a:r>
              <a:rPr lang="es-MX" sz="2800" kern="0" dirty="0">
                <a:solidFill>
                  <a:srgbClr val="FF9900"/>
                </a:solidFill>
                <a:latin typeface="+mn-lt"/>
                <a:cs typeface="+mn-cs"/>
              </a:rPr>
              <a:t>¿Que comer?</a:t>
            </a:r>
          </a:p>
          <a:p>
            <a:pPr algn="ctr" fontAlgn="auto">
              <a:lnSpc>
                <a:spcPct val="150000"/>
              </a:lnSpc>
              <a:spcBef>
                <a:spcPts val="0"/>
              </a:spcBef>
              <a:spcAft>
                <a:spcPts val="0"/>
              </a:spcAft>
              <a:buClr>
                <a:srgbClr val="FF6600"/>
              </a:buClr>
              <a:buFont typeface="Wingdings" pitchFamily="2" charset="2"/>
              <a:buNone/>
              <a:defRPr/>
            </a:pPr>
            <a:r>
              <a:rPr lang="es-MX" sz="2800" kern="0" dirty="0">
                <a:solidFill>
                  <a:srgbClr val="FF9900"/>
                </a:solidFill>
                <a:latin typeface="+mn-lt"/>
                <a:cs typeface="+mn-cs"/>
              </a:rPr>
              <a:t>¿Cuando comer?</a:t>
            </a:r>
          </a:p>
          <a:p>
            <a:pPr algn="ctr" fontAlgn="auto">
              <a:lnSpc>
                <a:spcPct val="150000"/>
              </a:lnSpc>
              <a:spcBef>
                <a:spcPts val="0"/>
              </a:spcBef>
              <a:spcAft>
                <a:spcPts val="0"/>
              </a:spcAft>
              <a:buClr>
                <a:srgbClr val="FF6600"/>
              </a:buClr>
              <a:buFont typeface="Wingdings" pitchFamily="2" charset="2"/>
              <a:buNone/>
              <a:defRPr/>
            </a:pPr>
            <a:r>
              <a:rPr lang="es-MX" sz="2800" kern="0" dirty="0">
                <a:solidFill>
                  <a:srgbClr val="FF9900"/>
                </a:solidFill>
                <a:latin typeface="+mn-lt"/>
                <a:cs typeface="+mn-cs"/>
              </a:rPr>
              <a:t>¿Cuanto comer?</a:t>
            </a:r>
            <a:endParaRPr lang="es-ES" sz="2800" kern="0" dirty="0">
              <a:solidFill>
                <a:srgbClr val="FF9900"/>
              </a:solidFill>
              <a:latin typeface="+mn-lt"/>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MX" sz="3600" dirty="0">
                <a:solidFill>
                  <a:srgbClr val="EEECE1">
                    <a:tint val="100000"/>
                    <a:shade val="90000"/>
                    <a:satMod val="250000"/>
                    <a:alpha val="100000"/>
                  </a:srgbClr>
                </a:solidFill>
                <a:cs typeface="Calibri" pitchFamily="34" charset="0"/>
              </a:rPr>
              <a:t>LA NUTRICION COMO PREVENCION EN ENFERMEDADES CRONICAS </a:t>
            </a:r>
            <a:endParaRPr lang="es-MX" dirty="0"/>
          </a:p>
        </p:txBody>
      </p:sp>
      <p:sp>
        <p:nvSpPr>
          <p:cNvPr id="3" name="2 Marcador de contenido"/>
          <p:cNvSpPr>
            <a:spLocks noGrp="1"/>
          </p:cNvSpPr>
          <p:nvPr>
            <p:ph idx="1"/>
          </p:nvPr>
        </p:nvSpPr>
        <p:spPr/>
        <p:txBody>
          <a:bodyPr rtlCol="0">
            <a:normAutofit/>
          </a:bodyPr>
          <a:lstStyle/>
          <a:p>
            <a:pPr fontAlgn="auto">
              <a:spcAft>
                <a:spcPts val="0"/>
              </a:spcAft>
              <a:buFont typeface="Arial" pitchFamily="34" charset="0"/>
              <a:buChar char="•"/>
              <a:defRPr/>
            </a:pPr>
            <a:r>
              <a:rPr lang="es-MX" sz="2400" dirty="0" smtClean="0"/>
              <a:t>Aparecen como alteraciones mas prevalentes  crónicas y degenerativas  glaucoma, catarata</a:t>
            </a:r>
          </a:p>
          <a:p>
            <a:pPr fontAlgn="auto">
              <a:spcAft>
                <a:spcPts val="0"/>
              </a:spcAft>
              <a:buFont typeface="Arial" pitchFamily="34" charset="0"/>
              <a:buChar char="•"/>
              <a:defRPr/>
            </a:pPr>
            <a:endParaRPr lang="es-MX" sz="2400" dirty="0"/>
          </a:p>
          <a:p>
            <a:pPr fontAlgn="auto">
              <a:spcAft>
                <a:spcPts val="0"/>
              </a:spcAft>
              <a:buFont typeface="Arial" pitchFamily="34" charset="0"/>
              <a:buChar char="•"/>
              <a:defRPr/>
            </a:pPr>
            <a:endParaRPr lang="es-MX" sz="2400" dirty="0" smtClean="0"/>
          </a:p>
          <a:p>
            <a:pPr fontAlgn="auto">
              <a:spcAft>
                <a:spcPts val="0"/>
              </a:spcAft>
              <a:buFont typeface="Arial" pitchFamily="34" charset="0"/>
              <a:buChar char="•"/>
              <a:defRPr/>
            </a:pPr>
            <a:endParaRPr lang="es-MX" sz="2400" dirty="0" smtClean="0"/>
          </a:p>
          <a:p>
            <a:pPr marL="0" indent="0" fontAlgn="auto">
              <a:spcAft>
                <a:spcPts val="0"/>
              </a:spcAft>
              <a:buFont typeface="Arial" pitchFamily="34" charset="0"/>
              <a:buNone/>
              <a:defRPr/>
            </a:pPr>
            <a:endParaRPr lang="es-MX" sz="2400" dirty="0"/>
          </a:p>
        </p:txBody>
      </p:sp>
      <p:pic>
        <p:nvPicPr>
          <p:cNvPr id="34819" name="Imagen 2" descr="http://oncologiaesalute.files.wordpress.com/2008/03/glaucoma1.jpg"/>
          <p:cNvPicPr>
            <a:picLocks noChangeAspect="1" noChangeArrowheads="1"/>
          </p:cNvPicPr>
          <p:nvPr/>
        </p:nvPicPr>
        <p:blipFill>
          <a:blip r:embed="rId2"/>
          <a:srcRect/>
          <a:stretch>
            <a:fillRect/>
          </a:stretch>
        </p:blipFill>
        <p:spPr bwMode="auto">
          <a:xfrm>
            <a:off x="3132138" y="2565400"/>
            <a:ext cx="4752975" cy="3541713"/>
          </a:xfrm>
          <a:prstGeom prst="rect">
            <a:avLst/>
          </a:prstGeom>
          <a:noFill/>
          <a:ln w="9525">
            <a:noFill/>
            <a:miter lim="800000"/>
            <a:headEnd/>
            <a:tailEnd/>
          </a:ln>
        </p:spPr>
      </p:pic>
      <p:pic>
        <p:nvPicPr>
          <p:cNvPr id="34820" name="Imagen 4" descr="http://t0.gstatic.com/images?q=tbn:XD8scdoLnaI25M:http://www.revistasaludocular.org/septiembre_2006/images/index_11_3.jpg">
            <a:hlinkClick r:id="rId3"/>
          </p:cNvPr>
          <p:cNvPicPr>
            <a:picLocks noChangeAspect="1" noChangeArrowheads="1"/>
          </p:cNvPicPr>
          <p:nvPr/>
        </p:nvPicPr>
        <p:blipFill>
          <a:blip r:embed="rId4"/>
          <a:srcRect/>
          <a:stretch>
            <a:fillRect/>
          </a:stretch>
        </p:blipFill>
        <p:spPr bwMode="auto">
          <a:xfrm>
            <a:off x="755650" y="2924175"/>
            <a:ext cx="2087563" cy="1357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MX" sz="3600" dirty="0">
                <a:solidFill>
                  <a:schemeClr val="tx1">
                    <a:lumMod val="75000"/>
                    <a:lumOff val="25000"/>
                  </a:schemeClr>
                </a:solidFill>
                <a:cs typeface="Calibri" pitchFamily="34" charset="0"/>
              </a:rPr>
              <a:t>LA NUTRICION COMO PREVENCION EN ENFERMEDADES CRONICAS </a:t>
            </a:r>
            <a:endParaRPr lang="es-MX" dirty="0">
              <a:solidFill>
                <a:schemeClr val="tx1">
                  <a:lumMod val="75000"/>
                  <a:lumOff val="25000"/>
                </a:schemeClr>
              </a:solidFill>
            </a:endParaRPr>
          </a:p>
        </p:txBody>
      </p:sp>
      <p:sp>
        <p:nvSpPr>
          <p:cNvPr id="3" name="2 Marcador de contenido"/>
          <p:cNvSpPr>
            <a:spLocks noGrp="1"/>
          </p:cNvSpPr>
          <p:nvPr>
            <p:ph idx="1"/>
          </p:nvPr>
        </p:nvSpPr>
        <p:spPr/>
        <p:txBody>
          <a:bodyPr rtlCol="0">
            <a:normAutofit/>
          </a:bodyPr>
          <a:lstStyle/>
          <a:p>
            <a:pPr marL="0" indent="0" fontAlgn="auto">
              <a:spcAft>
                <a:spcPts val="0"/>
              </a:spcAft>
              <a:buFont typeface="Arial" pitchFamily="34" charset="0"/>
              <a:buNone/>
              <a:defRPr/>
            </a:pPr>
            <a:r>
              <a:rPr lang="es-MX" sz="2400" dirty="0" smtClean="0"/>
              <a:t>  </a:t>
            </a:r>
          </a:p>
          <a:p>
            <a:pPr fontAlgn="auto">
              <a:spcAft>
                <a:spcPts val="0"/>
              </a:spcAft>
              <a:buFont typeface="Arial" pitchFamily="34" charset="0"/>
              <a:buChar char="•"/>
              <a:defRPr/>
            </a:pPr>
            <a:endParaRPr lang="es-MX" sz="2400" dirty="0"/>
          </a:p>
          <a:p>
            <a:pPr fontAlgn="auto">
              <a:spcAft>
                <a:spcPts val="0"/>
              </a:spcAft>
              <a:buFont typeface="Arial" pitchFamily="34" charset="0"/>
              <a:buChar char="•"/>
              <a:defRPr/>
            </a:pPr>
            <a:endParaRPr lang="es-MX" sz="2400" dirty="0" smtClean="0"/>
          </a:p>
          <a:p>
            <a:pPr fontAlgn="auto">
              <a:spcAft>
                <a:spcPts val="0"/>
              </a:spcAft>
              <a:buFont typeface="Arial" pitchFamily="34" charset="0"/>
              <a:buChar char="•"/>
              <a:defRPr/>
            </a:pPr>
            <a:endParaRPr lang="es-MX" sz="2400" dirty="0" smtClean="0"/>
          </a:p>
          <a:p>
            <a:pPr marL="0" indent="0" fontAlgn="auto">
              <a:spcAft>
                <a:spcPts val="0"/>
              </a:spcAft>
              <a:buFont typeface="Arial" pitchFamily="34" charset="0"/>
              <a:buNone/>
              <a:defRPr/>
            </a:pPr>
            <a:r>
              <a:rPr lang="es-MX" sz="2400" dirty="0">
                <a:solidFill>
                  <a:prstClr val="white"/>
                </a:solidFill>
              </a:rPr>
              <a:t> retinopatía sistémica</a:t>
            </a:r>
            <a:endParaRPr lang="es-MX" sz="2400" dirty="0"/>
          </a:p>
        </p:txBody>
      </p:sp>
      <p:pic>
        <p:nvPicPr>
          <p:cNvPr id="35843" name="Imagen 4" descr="http://www.bublegum.net/uploads/p/PML/17161.jpg"/>
          <p:cNvPicPr>
            <a:picLocks noChangeAspect="1" noChangeArrowheads="1"/>
          </p:cNvPicPr>
          <p:nvPr/>
        </p:nvPicPr>
        <p:blipFill>
          <a:blip r:embed="rId2"/>
          <a:srcRect/>
          <a:stretch>
            <a:fillRect/>
          </a:stretch>
        </p:blipFill>
        <p:spPr bwMode="auto">
          <a:xfrm>
            <a:off x="611188" y="2276475"/>
            <a:ext cx="5400675" cy="3384550"/>
          </a:xfrm>
          <a:prstGeom prst="rect">
            <a:avLst/>
          </a:prstGeom>
          <a:noFill/>
          <a:ln w="9525">
            <a:noFill/>
            <a:miter lim="800000"/>
            <a:headEnd/>
            <a:tailEnd/>
          </a:ln>
        </p:spPr>
      </p:pic>
      <p:sp>
        <p:nvSpPr>
          <p:cNvPr id="35844" name="4 Rectángulo"/>
          <p:cNvSpPr>
            <a:spLocks noChangeArrowheads="1"/>
          </p:cNvSpPr>
          <p:nvPr/>
        </p:nvSpPr>
        <p:spPr bwMode="auto">
          <a:xfrm>
            <a:off x="3419475" y="5703888"/>
            <a:ext cx="3192463" cy="461962"/>
          </a:xfrm>
          <a:prstGeom prst="rect">
            <a:avLst/>
          </a:prstGeom>
          <a:noFill/>
          <a:ln w="9525">
            <a:noFill/>
            <a:miter lim="800000"/>
            <a:headEnd/>
            <a:tailEnd/>
          </a:ln>
        </p:spPr>
        <p:txBody>
          <a:bodyPr wrap="none">
            <a:spAutoFit/>
          </a:bodyPr>
          <a:lstStyle/>
          <a:p>
            <a:r>
              <a:rPr lang="es-MX" sz="2400">
                <a:solidFill>
                  <a:srgbClr val="FFFFFF"/>
                </a:solidFill>
                <a:latin typeface="Calibri" pitchFamily="34" charset="0"/>
              </a:rPr>
              <a:t> retinopatía diabética</a:t>
            </a:r>
            <a:endParaRPr lang="es-MX">
              <a:latin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
          <p:cNvSpPr>
            <a:spLocks noChangeArrowheads="1"/>
          </p:cNvSpPr>
          <p:nvPr/>
        </p:nvSpPr>
        <p:spPr bwMode="auto">
          <a:xfrm>
            <a:off x="1187450" y="190500"/>
            <a:ext cx="7956550" cy="774700"/>
          </a:xfrm>
          <a:prstGeom prst="rect">
            <a:avLst/>
          </a:prstGeom>
          <a:noFill/>
          <a:ln w="9525" algn="ctr">
            <a:noFill/>
            <a:miter lim="800000"/>
            <a:headEnd/>
            <a:tailEnd/>
          </a:ln>
        </p:spPr>
        <p:txBody>
          <a:bodyPr anchor="ctr">
            <a:spAutoFit/>
          </a:bodyPr>
          <a:lstStyle/>
          <a:p>
            <a:pPr marL="342900" indent="-342900" algn="ctr">
              <a:lnSpc>
                <a:spcPct val="70000"/>
              </a:lnSpc>
              <a:spcBef>
                <a:spcPct val="20000"/>
              </a:spcBef>
              <a:buClr>
                <a:srgbClr val="002266"/>
              </a:buClr>
              <a:buFont typeface="Arial Unicode MS" pitchFamily="34" charset="-128"/>
              <a:buNone/>
            </a:pPr>
            <a:r>
              <a:rPr lang="es-MX" sz="2800" b="1">
                <a:solidFill>
                  <a:srgbClr val="FFFFFF"/>
                </a:solidFill>
                <a:latin typeface="Calibri" pitchFamily="34" charset="0"/>
              </a:rPr>
              <a:t>Transición epidemiológica y </a:t>
            </a:r>
          </a:p>
          <a:p>
            <a:pPr marL="342900" indent="-342900" algn="ctr">
              <a:lnSpc>
                <a:spcPct val="70000"/>
              </a:lnSpc>
              <a:spcBef>
                <a:spcPct val="20000"/>
              </a:spcBef>
              <a:buClr>
                <a:srgbClr val="002266"/>
              </a:buClr>
              <a:buFont typeface="Arial Unicode MS" pitchFamily="34" charset="-128"/>
              <a:buNone/>
            </a:pPr>
            <a:r>
              <a:rPr lang="es-MX" sz="2800" b="1">
                <a:solidFill>
                  <a:srgbClr val="FFFFFF"/>
                </a:solidFill>
                <a:latin typeface="Calibri" pitchFamily="34" charset="0"/>
              </a:rPr>
              <a:t>demográfica en México</a:t>
            </a:r>
            <a:endParaRPr lang="es-ES" sz="2800" b="1">
              <a:solidFill>
                <a:srgbClr val="FFFFFF"/>
              </a:solidFill>
              <a:latin typeface="Calibri" pitchFamily="34" charset="0"/>
            </a:endParaRPr>
          </a:p>
        </p:txBody>
      </p:sp>
      <p:sp>
        <p:nvSpPr>
          <p:cNvPr id="36866" name="AutoShape 458"/>
          <p:cNvSpPr>
            <a:spLocks noChangeAspect="1" noChangeArrowheads="1" noTextEdit="1"/>
          </p:cNvSpPr>
          <p:nvPr/>
        </p:nvSpPr>
        <p:spPr bwMode="auto">
          <a:xfrm>
            <a:off x="1209675" y="1214438"/>
            <a:ext cx="7708900" cy="5019675"/>
          </a:xfrm>
          <a:prstGeom prst="rect">
            <a:avLst/>
          </a:prstGeom>
          <a:noFill/>
          <a:ln w="9525">
            <a:noFill/>
            <a:miter lim="800000"/>
            <a:headEnd/>
            <a:tailEnd/>
          </a:ln>
        </p:spPr>
        <p:txBody>
          <a:bodyPr/>
          <a:lstStyle/>
          <a:p>
            <a:endParaRPr lang="es-ES"/>
          </a:p>
        </p:txBody>
      </p:sp>
      <p:grpSp>
        <p:nvGrpSpPr>
          <p:cNvPr id="36867" name="Group 660"/>
          <p:cNvGrpSpPr>
            <a:grpSpLocks/>
          </p:cNvGrpSpPr>
          <p:nvPr/>
        </p:nvGrpSpPr>
        <p:grpSpPr bwMode="auto">
          <a:xfrm>
            <a:off x="2182813" y="2916238"/>
            <a:ext cx="3719512" cy="2238375"/>
            <a:chOff x="1375" y="1837"/>
            <a:chExt cx="2343" cy="1410"/>
          </a:xfrm>
        </p:grpSpPr>
        <p:sp>
          <p:nvSpPr>
            <p:cNvPr id="37115" name="Freeform 460"/>
            <p:cNvSpPr>
              <a:spLocks/>
            </p:cNvSpPr>
            <p:nvPr/>
          </p:nvSpPr>
          <p:spPr bwMode="auto">
            <a:xfrm>
              <a:off x="2337" y="1837"/>
              <a:ext cx="1381" cy="1381"/>
            </a:xfrm>
            <a:custGeom>
              <a:avLst/>
              <a:gdLst>
                <a:gd name="T0" fmla="*/ 297 w 1381"/>
                <a:gd name="T1" fmla="*/ 476 h 1381"/>
                <a:gd name="T2" fmla="*/ 330 w 1381"/>
                <a:gd name="T3" fmla="*/ 472 h 1381"/>
                <a:gd name="T4" fmla="*/ 366 w 1381"/>
                <a:gd name="T5" fmla="*/ 466 h 1381"/>
                <a:gd name="T6" fmla="*/ 441 w 1381"/>
                <a:gd name="T7" fmla="*/ 443 h 1381"/>
                <a:gd name="T8" fmla="*/ 523 w 1381"/>
                <a:gd name="T9" fmla="*/ 407 h 1381"/>
                <a:gd name="T10" fmla="*/ 612 w 1381"/>
                <a:gd name="T11" fmla="*/ 357 h 1381"/>
                <a:gd name="T12" fmla="*/ 706 w 1381"/>
                <a:gd name="T13" fmla="*/ 297 h 1381"/>
                <a:gd name="T14" fmla="*/ 802 w 1381"/>
                <a:gd name="T15" fmla="*/ 228 h 1381"/>
                <a:gd name="T16" fmla="*/ 1001 w 1381"/>
                <a:gd name="T17" fmla="*/ 75 h 1381"/>
                <a:gd name="T18" fmla="*/ 1224 w 1381"/>
                <a:gd name="T19" fmla="*/ 0 h 1381"/>
                <a:gd name="T20" fmla="*/ 1097 w 1381"/>
                <a:gd name="T21" fmla="*/ 223 h 1381"/>
                <a:gd name="T22" fmla="*/ 980 w 1381"/>
                <a:gd name="T23" fmla="*/ 328 h 1381"/>
                <a:gd name="T24" fmla="*/ 851 w 1381"/>
                <a:gd name="T25" fmla="*/ 434 h 1381"/>
                <a:gd name="T26" fmla="*/ 784 w 1381"/>
                <a:gd name="T27" fmla="*/ 482 h 1381"/>
                <a:gd name="T28" fmla="*/ 715 w 1381"/>
                <a:gd name="T29" fmla="*/ 526 h 1381"/>
                <a:gd name="T30" fmla="*/ 646 w 1381"/>
                <a:gd name="T31" fmla="*/ 564 h 1381"/>
                <a:gd name="T32" fmla="*/ 575 w 1381"/>
                <a:gd name="T33" fmla="*/ 597 h 1381"/>
                <a:gd name="T34" fmla="*/ 1164 w 1381"/>
                <a:gd name="T35" fmla="*/ 524 h 1381"/>
                <a:gd name="T36" fmla="*/ 1164 w 1381"/>
                <a:gd name="T37" fmla="*/ 856 h 1381"/>
                <a:gd name="T38" fmla="*/ 575 w 1381"/>
                <a:gd name="T39" fmla="*/ 785 h 1381"/>
                <a:gd name="T40" fmla="*/ 646 w 1381"/>
                <a:gd name="T41" fmla="*/ 815 h 1381"/>
                <a:gd name="T42" fmla="*/ 715 w 1381"/>
                <a:gd name="T43" fmla="*/ 854 h 1381"/>
                <a:gd name="T44" fmla="*/ 784 w 1381"/>
                <a:gd name="T45" fmla="*/ 898 h 1381"/>
                <a:gd name="T46" fmla="*/ 851 w 1381"/>
                <a:gd name="T47" fmla="*/ 948 h 1381"/>
                <a:gd name="T48" fmla="*/ 980 w 1381"/>
                <a:gd name="T49" fmla="*/ 1051 h 1381"/>
                <a:gd name="T50" fmla="*/ 1097 w 1381"/>
                <a:gd name="T51" fmla="*/ 1157 h 1381"/>
                <a:gd name="T52" fmla="*/ 1224 w 1381"/>
                <a:gd name="T53" fmla="*/ 1381 h 1381"/>
                <a:gd name="T54" fmla="*/ 1001 w 1381"/>
                <a:gd name="T55" fmla="*/ 1305 h 1381"/>
                <a:gd name="T56" fmla="*/ 802 w 1381"/>
                <a:gd name="T57" fmla="*/ 1151 h 1381"/>
                <a:gd name="T58" fmla="*/ 706 w 1381"/>
                <a:gd name="T59" fmla="*/ 1082 h 1381"/>
                <a:gd name="T60" fmla="*/ 612 w 1381"/>
                <a:gd name="T61" fmla="*/ 1023 h 1381"/>
                <a:gd name="T62" fmla="*/ 523 w 1381"/>
                <a:gd name="T63" fmla="*/ 975 h 1381"/>
                <a:gd name="T64" fmla="*/ 441 w 1381"/>
                <a:gd name="T65" fmla="*/ 936 h 1381"/>
                <a:gd name="T66" fmla="*/ 366 w 1381"/>
                <a:gd name="T67" fmla="*/ 913 h 1381"/>
                <a:gd name="T68" fmla="*/ 330 w 1381"/>
                <a:gd name="T69" fmla="*/ 908 h 1381"/>
                <a:gd name="T70" fmla="*/ 297 w 1381"/>
                <a:gd name="T71" fmla="*/ 906 h 1381"/>
                <a:gd name="T72" fmla="*/ 0 w 1381"/>
                <a:gd name="T73" fmla="*/ 472 h 13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81"/>
                <a:gd name="T112" fmla="*/ 0 h 1381"/>
                <a:gd name="T113" fmla="*/ 1381 w 1381"/>
                <a:gd name="T114" fmla="*/ 1381 h 13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81" h="1381">
                  <a:moveTo>
                    <a:pt x="0" y="472"/>
                  </a:moveTo>
                  <a:lnTo>
                    <a:pt x="297" y="476"/>
                  </a:lnTo>
                  <a:lnTo>
                    <a:pt x="314" y="474"/>
                  </a:lnTo>
                  <a:lnTo>
                    <a:pt x="330" y="472"/>
                  </a:lnTo>
                  <a:lnTo>
                    <a:pt x="347" y="470"/>
                  </a:lnTo>
                  <a:lnTo>
                    <a:pt x="366" y="466"/>
                  </a:lnTo>
                  <a:lnTo>
                    <a:pt x="403" y="457"/>
                  </a:lnTo>
                  <a:lnTo>
                    <a:pt x="441" y="443"/>
                  </a:lnTo>
                  <a:lnTo>
                    <a:pt x="481" y="426"/>
                  </a:lnTo>
                  <a:lnTo>
                    <a:pt x="523" y="407"/>
                  </a:lnTo>
                  <a:lnTo>
                    <a:pt x="568" y="382"/>
                  </a:lnTo>
                  <a:lnTo>
                    <a:pt x="612" y="357"/>
                  </a:lnTo>
                  <a:lnTo>
                    <a:pt x="658" y="328"/>
                  </a:lnTo>
                  <a:lnTo>
                    <a:pt x="706" y="297"/>
                  </a:lnTo>
                  <a:lnTo>
                    <a:pt x="754" y="263"/>
                  </a:lnTo>
                  <a:lnTo>
                    <a:pt x="802" y="228"/>
                  </a:lnTo>
                  <a:lnTo>
                    <a:pt x="901" y="154"/>
                  </a:lnTo>
                  <a:lnTo>
                    <a:pt x="1001" y="75"/>
                  </a:lnTo>
                  <a:lnTo>
                    <a:pt x="953" y="0"/>
                  </a:lnTo>
                  <a:lnTo>
                    <a:pt x="1224" y="0"/>
                  </a:lnTo>
                  <a:lnTo>
                    <a:pt x="1141" y="290"/>
                  </a:lnTo>
                  <a:lnTo>
                    <a:pt x="1097" y="223"/>
                  </a:lnTo>
                  <a:lnTo>
                    <a:pt x="1039" y="274"/>
                  </a:lnTo>
                  <a:lnTo>
                    <a:pt x="980" y="328"/>
                  </a:lnTo>
                  <a:lnTo>
                    <a:pt x="917" y="382"/>
                  </a:lnTo>
                  <a:lnTo>
                    <a:pt x="851" y="434"/>
                  </a:lnTo>
                  <a:lnTo>
                    <a:pt x="819" y="457"/>
                  </a:lnTo>
                  <a:lnTo>
                    <a:pt x="784" y="482"/>
                  </a:lnTo>
                  <a:lnTo>
                    <a:pt x="750" y="505"/>
                  </a:lnTo>
                  <a:lnTo>
                    <a:pt x="715" y="526"/>
                  </a:lnTo>
                  <a:lnTo>
                    <a:pt x="681" y="547"/>
                  </a:lnTo>
                  <a:lnTo>
                    <a:pt x="646" y="564"/>
                  </a:lnTo>
                  <a:lnTo>
                    <a:pt x="612" y="581"/>
                  </a:lnTo>
                  <a:lnTo>
                    <a:pt x="575" y="597"/>
                  </a:lnTo>
                  <a:lnTo>
                    <a:pt x="1164" y="597"/>
                  </a:lnTo>
                  <a:lnTo>
                    <a:pt x="1164" y="524"/>
                  </a:lnTo>
                  <a:lnTo>
                    <a:pt x="1381" y="691"/>
                  </a:lnTo>
                  <a:lnTo>
                    <a:pt x="1164" y="856"/>
                  </a:lnTo>
                  <a:lnTo>
                    <a:pt x="1164" y="785"/>
                  </a:lnTo>
                  <a:lnTo>
                    <a:pt x="575" y="785"/>
                  </a:lnTo>
                  <a:lnTo>
                    <a:pt x="612" y="798"/>
                  </a:lnTo>
                  <a:lnTo>
                    <a:pt x="646" y="815"/>
                  </a:lnTo>
                  <a:lnTo>
                    <a:pt x="681" y="835"/>
                  </a:lnTo>
                  <a:lnTo>
                    <a:pt x="715" y="854"/>
                  </a:lnTo>
                  <a:lnTo>
                    <a:pt x="750" y="875"/>
                  </a:lnTo>
                  <a:lnTo>
                    <a:pt x="784" y="898"/>
                  </a:lnTo>
                  <a:lnTo>
                    <a:pt x="819" y="923"/>
                  </a:lnTo>
                  <a:lnTo>
                    <a:pt x="851" y="948"/>
                  </a:lnTo>
                  <a:lnTo>
                    <a:pt x="917" y="1000"/>
                  </a:lnTo>
                  <a:lnTo>
                    <a:pt x="980" y="1051"/>
                  </a:lnTo>
                  <a:lnTo>
                    <a:pt x="1039" y="1105"/>
                  </a:lnTo>
                  <a:lnTo>
                    <a:pt x="1097" y="1157"/>
                  </a:lnTo>
                  <a:lnTo>
                    <a:pt x="1141" y="1090"/>
                  </a:lnTo>
                  <a:lnTo>
                    <a:pt x="1224" y="1381"/>
                  </a:lnTo>
                  <a:lnTo>
                    <a:pt x="953" y="1381"/>
                  </a:lnTo>
                  <a:lnTo>
                    <a:pt x="1001" y="1305"/>
                  </a:lnTo>
                  <a:lnTo>
                    <a:pt x="901" y="1226"/>
                  </a:lnTo>
                  <a:lnTo>
                    <a:pt x="802" y="1151"/>
                  </a:lnTo>
                  <a:lnTo>
                    <a:pt x="754" y="1117"/>
                  </a:lnTo>
                  <a:lnTo>
                    <a:pt x="706" y="1082"/>
                  </a:lnTo>
                  <a:lnTo>
                    <a:pt x="658" y="1051"/>
                  </a:lnTo>
                  <a:lnTo>
                    <a:pt x="612" y="1023"/>
                  </a:lnTo>
                  <a:lnTo>
                    <a:pt x="568" y="998"/>
                  </a:lnTo>
                  <a:lnTo>
                    <a:pt x="523" y="975"/>
                  </a:lnTo>
                  <a:lnTo>
                    <a:pt x="481" y="954"/>
                  </a:lnTo>
                  <a:lnTo>
                    <a:pt x="441" y="936"/>
                  </a:lnTo>
                  <a:lnTo>
                    <a:pt x="403" y="923"/>
                  </a:lnTo>
                  <a:lnTo>
                    <a:pt x="366" y="913"/>
                  </a:lnTo>
                  <a:lnTo>
                    <a:pt x="347" y="909"/>
                  </a:lnTo>
                  <a:lnTo>
                    <a:pt x="330" y="908"/>
                  </a:lnTo>
                  <a:lnTo>
                    <a:pt x="314" y="906"/>
                  </a:lnTo>
                  <a:lnTo>
                    <a:pt x="297" y="906"/>
                  </a:lnTo>
                  <a:lnTo>
                    <a:pt x="0" y="908"/>
                  </a:lnTo>
                  <a:lnTo>
                    <a:pt x="0" y="472"/>
                  </a:lnTo>
                  <a:close/>
                </a:path>
              </a:pathLst>
            </a:custGeom>
            <a:solidFill>
              <a:srgbClr val="FFFF99"/>
            </a:solidFill>
            <a:ln w="9525">
              <a:noFill/>
              <a:round/>
              <a:headEnd/>
              <a:tailEnd/>
            </a:ln>
          </p:spPr>
          <p:txBody>
            <a:bodyPr/>
            <a:lstStyle/>
            <a:p>
              <a:endParaRPr lang="es-ES"/>
            </a:p>
          </p:txBody>
        </p:sp>
        <p:sp>
          <p:nvSpPr>
            <p:cNvPr id="37116" name="Freeform 461"/>
            <p:cNvSpPr>
              <a:spLocks/>
            </p:cNvSpPr>
            <p:nvPr/>
          </p:nvSpPr>
          <p:spPr bwMode="auto">
            <a:xfrm>
              <a:off x="2131" y="2067"/>
              <a:ext cx="18" cy="6"/>
            </a:xfrm>
            <a:custGeom>
              <a:avLst/>
              <a:gdLst>
                <a:gd name="T0" fmla="*/ 18 w 18"/>
                <a:gd name="T1" fmla="*/ 6 h 6"/>
                <a:gd name="T2" fmla="*/ 0 w 18"/>
                <a:gd name="T3" fmla="*/ 6 h 6"/>
                <a:gd name="T4" fmla="*/ 4 w 18"/>
                <a:gd name="T5" fmla="*/ 2 h 6"/>
                <a:gd name="T6" fmla="*/ 10 w 18"/>
                <a:gd name="T7" fmla="*/ 0 h 6"/>
                <a:gd name="T8" fmla="*/ 14 w 18"/>
                <a:gd name="T9" fmla="*/ 2 h 6"/>
                <a:gd name="T10" fmla="*/ 18 w 18"/>
                <a:gd name="T11" fmla="*/ 6 h 6"/>
                <a:gd name="T12" fmla="*/ 0 60000 65536"/>
                <a:gd name="T13" fmla="*/ 0 60000 65536"/>
                <a:gd name="T14" fmla="*/ 0 60000 65536"/>
                <a:gd name="T15" fmla="*/ 0 60000 65536"/>
                <a:gd name="T16" fmla="*/ 0 60000 65536"/>
                <a:gd name="T17" fmla="*/ 0 60000 65536"/>
                <a:gd name="T18" fmla="*/ 0 w 18"/>
                <a:gd name="T19" fmla="*/ 0 h 6"/>
                <a:gd name="T20" fmla="*/ 18 w 1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8" h="6">
                  <a:moveTo>
                    <a:pt x="18" y="6"/>
                  </a:moveTo>
                  <a:lnTo>
                    <a:pt x="0" y="6"/>
                  </a:lnTo>
                  <a:lnTo>
                    <a:pt x="4" y="2"/>
                  </a:lnTo>
                  <a:lnTo>
                    <a:pt x="10" y="0"/>
                  </a:lnTo>
                  <a:lnTo>
                    <a:pt x="14" y="2"/>
                  </a:lnTo>
                  <a:lnTo>
                    <a:pt x="18" y="6"/>
                  </a:lnTo>
                  <a:close/>
                </a:path>
              </a:pathLst>
            </a:custGeom>
            <a:solidFill>
              <a:srgbClr val="00883B"/>
            </a:solidFill>
            <a:ln w="9525">
              <a:noFill/>
              <a:round/>
              <a:headEnd/>
              <a:tailEnd/>
            </a:ln>
          </p:spPr>
          <p:txBody>
            <a:bodyPr/>
            <a:lstStyle/>
            <a:p>
              <a:endParaRPr lang="es-ES"/>
            </a:p>
          </p:txBody>
        </p:sp>
        <p:sp>
          <p:nvSpPr>
            <p:cNvPr id="37117" name="Freeform 462"/>
            <p:cNvSpPr>
              <a:spLocks/>
            </p:cNvSpPr>
            <p:nvPr/>
          </p:nvSpPr>
          <p:spPr bwMode="auto">
            <a:xfrm>
              <a:off x="2124" y="2067"/>
              <a:ext cx="32" cy="12"/>
            </a:xfrm>
            <a:custGeom>
              <a:avLst/>
              <a:gdLst>
                <a:gd name="T0" fmla="*/ 32 w 32"/>
                <a:gd name="T1" fmla="*/ 12 h 12"/>
                <a:gd name="T2" fmla="*/ 0 w 32"/>
                <a:gd name="T3" fmla="*/ 12 h 12"/>
                <a:gd name="T4" fmla="*/ 7 w 32"/>
                <a:gd name="T5" fmla="*/ 4 h 12"/>
                <a:gd name="T6" fmla="*/ 17 w 32"/>
                <a:gd name="T7" fmla="*/ 0 h 12"/>
                <a:gd name="T8" fmla="*/ 23 w 32"/>
                <a:gd name="T9" fmla="*/ 4 h 12"/>
                <a:gd name="T10" fmla="*/ 32 w 32"/>
                <a:gd name="T11" fmla="*/ 12 h 12"/>
                <a:gd name="T12" fmla="*/ 0 60000 65536"/>
                <a:gd name="T13" fmla="*/ 0 60000 65536"/>
                <a:gd name="T14" fmla="*/ 0 60000 65536"/>
                <a:gd name="T15" fmla="*/ 0 60000 65536"/>
                <a:gd name="T16" fmla="*/ 0 60000 65536"/>
                <a:gd name="T17" fmla="*/ 0 60000 65536"/>
                <a:gd name="T18" fmla="*/ 0 w 32"/>
                <a:gd name="T19" fmla="*/ 0 h 12"/>
                <a:gd name="T20" fmla="*/ 32 w 3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2" h="12">
                  <a:moveTo>
                    <a:pt x="32" y="12"/>
                  </a:moveTo>
                  <a:lnTo>
                    <a:pt x="0" y="12"/>
                  </a:lnTo>
                  <a:lnTo>
                    <a:pt x="7" y="4"/>
                  </a:lnTo>
                  <a:lnTo>
                    <a:pt x="17" y="0"/>
                  </a:lnTo>
                  <a:lnTo>
                    <a:pt x="23" y="4"/>
                  </a:lnTo>
                  <a:lnTo>
                    <a:pt x="32" y="12"/>
                  </a:lnTo>
                  <a:close/>
                </a:path>
              </a:pathLst>
            </a:custGeom>
            <a:solidFill>
              <a:srgbClr val="00883B"/>
            </a:solidFill>
            <a:ln w="9525">
              <a:noFill/>
              <a:round/>
              <a:headEnd/>
              <a:tailEnd/>
            </a:ln>
          </p:spPr>
          <p:txBody>
            <a:bodyPr/>
            <a:lstStyle/>
            <a:p>
              <a:endParaRPr lang="es-ES"/>
            </a:p>
          </p:txBody>
        </p:sp>
        <p:sp>
          <p:nvSpPr>
            <p:cNvPr id="37118" name="Freeform 463"/>
            <p:cNvSpPr>
              <a:spLocks/>
            </p:cNvSpPr>
            <p:nvPr/>
          </p:nvSpPr>
          <p:spPr bwMode="auto">
            <a:xfrm>
              <a:off x="2116" y="2073"/>
              <a:ext cx="44" cy="12"/>
            </a:xfrm>
            <a:custGeom>
              <a:avLst/>
              <a:gdLst>
                <a:gd name="T0" fmla="*/ 15 w 44"/>
                <a:gd name="T1" fmla="*/ 0 h 12"/>
                <a:gd name="T2" fmla="*/ 33 w 44"/>
                <a:gd name="T3" fmla="*/ 0 h 12"/>
                <a:gd name="T4" fmla="*/ 38 w 44"/>
                <a:gd name="T5" fmla="*/ 6 h 12"/>
                <a:gd name="T6" fmla="*/ 44 w 44"/>
                <a:gd name="T7" fmla="*/ 12 h 12"/>
                <a:gd name="T8" fmla="*/ 0 w 44"/>
                <a:gd name="T9" fmla="*/ 12 h 12"/>
                <a:gd name="T10" fmla="*/ 8 w 44"/>
                <a:gd name="T11" fmla="*/ 6 h 12"/>
                <a:gd name="T12" fmla="*/ 15 w 44"/>
                <a:gd name="T13" fmla="*/ 0 h 12"/>
                <a:gd name="T14" fmla="*/ 0 60000 65536"/>
                <a:gd name="T15" fmla="*/ 0 60000 65536"/>
                <a:gd name="T16" fmla="*/ 0 60000 65536"/>
                <a:gd name="T17" fmla="*/ 0 60000 65536"/>
                <a:gd name="T18" fmla="*/ 0 60000 65536"/>
                <a:gd name="T19" fmla="*/ 0 60000 65536"/>
                <a:gd name="T20" fmla="*/ 0 60000 65536"/>
                <a:gd name="T21" fmla="*/ 0 w 44"/>
                <a:gd name="T22" fmla="*/ 0 h 12"/>
                <a:gd name="T23" fmla="*/ 44 w 44"/>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2">
                  <a:moveTo>
                    <a:pt x="15" y="0"/>
                  </a:moveTo>
                  <a:lnTo>
                    <a:pt x="33" y="0"/>
                  </a:lnTo>
                  <a:lnTo>
                    <a:pt x="38" y="6"/>
                  </a:lnTo>
                  <a:lnTo>
                    <a:pt x="44" y="12"/>
                  </a:lnTo>
                  <a:lnTo>
                    <a:pt x="0" y="12"/>
                  </a:lnTo>
                  <a:lnTo>
                    <a:pt x="8" y="6"/>
                  </a:lnTo>
                  <a:lnTo>
                    <a:pt x="15" y="0"/>
                  </a:lnTo>
                  <a:close/>
                </a:path>
              </a:pathLst>
            </a:custGeom>
            <a:solidFill>
              <a:srgbClr val="00883B"/>
            </a:solidFill>
            <a:ln w="9525">
              <a:noFill/>
              <a:round/>
              <a:headEnd/>
              <a:tailEnd/>
            </a:ln>
          </p:spPr>
          <p:txBody>
            <a:bodyPr/>
            <a:lstStyle/>
            <a:p>
              <a:endParaRPr lang="es-ES"/>
            </a:p>
          </p:txBody>
        </p:sp>
        <p:sp>
          <p:nvSpPr>
            <p:cNvPr id="37119" name="Freeform 464"/>
            <p:cNvSpPr>
              <a:spLocks/>
            </p:cNvSpPr>
            <p:nvPr/>
          </p:nvSpPr>
          <p:spPr bwMode="auto">
            <a:xfrm>
              <a:off x="2110" y="2079"/>
              <a:ext cx="56" cy="11"/>
            </a:xfrm>
            <a:custGeom>
              <a:avLst/>
              <a:gdLst>
                <a:gd name="T0" fmla="*/ 14 w 56"/>
                <a:gd name="T1" fmla="*/ 0 h 11"/>
                <a:gd name="T2" fmla="*/ 46 w 56"/>
                <a:gd name="T3" fmla="*/ 0 h 11"/>
                <a:gd name="T4" fmla="*/ 50 w 56"/>
                <a:gd name="T5" fmla="*/ 6 h 11"/>
                <a:gd name="T6" fmla="*/ 56 w 56"/>
                <a:gd name="T7" fmla="*/ 11 h 11"/>
                <a:gd name="T8" fmla="*/ 0 w 56"/>
                <a:gd name="T9" fmla="*/ 11 h 11"/>
                <a:gd name="T10" fmla="*/ 8 w 56"/>
                <a:gd name="T11" fmla="*/ 6 h 11"/>
                <a:gd name="T12" fmla="*/ 14 w 56"/>
                <a:gd name="T13" fmla="*/ 0 h 11"/>
                <a:gd name="T14" fmla="*/ 0 60000 65536"/>
                <a:gd name="T15" fmla="*/ 0 60000 65536"/>
                <a:gd name="T16" fmla="*/ 0 60000 65536"/>
                <a:gd name="T17" fmla="*/ 0 60000 65536"/>
                <a:gd name="T18" fmla="*/ 0 60000 65536"/>
                <a:gd name="T19" fmla="*/ 0 60000 65536"/>
                <a:gd name="T20" fmla="*/ 0 60000 65536"/>
                <a:gd name="T21" fmla="*/ 0 w 56"/>
                <a:gd name="T22" fmla="*/ 0 h 11"/>
                <a:gd name="T23" fmla="*/ 56 w 5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
                  <a:moveTo>
                    <a:pt x="14" y="0"/>
                  </a:moveTo>
                  <a:lnTo>
                    <a:pt x="46" y="0"/>
                  </a:lnTo>
                  <a:lnTo>
                    <a:pt x="50" y="6"/>
                  </a:lnTo>
                  <a:lnTo>
                    <a:pt x="56" y="11"/>
                  </a:lnTo>
                  <a:lnTo>
                    <a:pt x="0" y="11"/>
                  </a:lnTo>
                  <a:lnTo>
                    <a:pt x="8" y="6"/>
                  </a:lnTo>
                  <a:lnTo>
                    <a:pt x="14" y="0"/>
                  </a:lnTo>
                  <a:close/>
                </a:path>
              </a:pathLst>
            </a:custGeom>
            <a:solidFill>
              <a:srgbClr val="00883B"/>
            </a:solidFill>
            <a:ln w="9525">
              <a:noFill/>
              <a:round/>
              <a:headEnd/>
              <a:tailEnd/>
            </a:ln>
          </p:spPr>
          <p:txBody>
            <a:bodyPr/>
            <a:lstStyle/>
            <a:p>
              <a:endParaRPr lang="es-ES"/>
            </a:p>
          </p:txBody>
        </p:sp>
        <p:sp>
          <p:nvSpPr>
            <p:cNvPr id="37120" name="Freeform 465"/>
            <p:cNvSpPr>
              <a:spLocks/>
            </p:cNvSpPr>
            <p:nvPr/>
          </p:nvSpPr>
          <p:spPr bwMode="auto">
            <a:xfrm>
              <a:off x="2106" y="2085"/>
              <a:ext cx="64" cy="11"/>
            </a:xfrm>
            <a:custGeom>
              <a:avLst/>
              <a:gdLst>
                <a:gd name="T0" fmla="*/ 10 w 64"/>
                <a:gd name="T1" fmla="*/ 0 h 11"/>
                <a:gd name="T2" fmla="*/ 54 w 64"/>
                <a:gd name="T3" fmla="*/ 0 h 11"/>
                <a:gd name="T4" fmla="*/ 60 w 64"/>
                <a:gd name="T5" fmla="*/ 5 h 11"/>
                <a:gd name="T6" fmla="*/ 64 w 64"/>
                <a:gd name="T7" fmla="*/ 11 h 11"/>
                <a:gd name="T8" fmla="*/ 0 w 64"/>
                <a:gd name="T9" fmla="*/ 11 h 11"/>
                <a:gd name="T10" fmla="*/ 6 w 64"/>
                <a:gd name="T11" fmla="*/ 5 h 11"/>
                <a:gd name="T12" fmla="*/ 10 w 64"/>
                <a:gd name="T13" fmla="*/ 0 h 11"/>
                <a:gd name="T14" fmla="*/ 0 60000 65536"/>
                <a:gd name="T15" fmla="*/ 0 60000 65536"/>
                <a:gd name="T16" fmla="*/ 0 60000 65536"/>
                <a:gd name="T17" fmla="*/ 0 60000 65536"/>
                <a:gd name="T18" fmla="*/ 0 60000 65536"/>
                <a:gd name="T19" fmla="*/ 0 60000 65536"/>
                <a:gd name="T20" fmla="*/ 0 60000 65536"/>
                <a:gd name="T21" fmla="*/ 0 w 64"/>
                <a:gd name="T22" fmla="*/ 0 h 11"/>
                <a:gd name="T23" fmla="*/ 64 w 64"/>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11">
                  <a:moveTo>
                    <a:pt x="10" y="0"/>
                  </a:moveTo>
                  <a:lnTo>
                    <a:pt x="54" y="0"/>
                  </a:lnTo>
                  <a:lnTo>
                    <a:pt x="60" y="5"/>
                  </a:lnTo>
                  <a:lnTo>
                    <a:pt x="64" y="11"/>
                  </a:lnTo>
                  <a:lnTo>
                    <a:pt x="0" y="11"/>
                  </a:lnTo>
                  <a:lnTo>
                    <a:pt x="6" y="5"/>
                  </a:lnTo>
                  <a:lnTo>
                    <a:pt x="10" y="0"/>
                  </a:lnTo>
                  <a:close/>
                </a:path>
              </a:pathLst>
            </a:custGeom>
            <a:solidFill>
              <a:srgbClr val="00883B"/>
            </a:solidFill>
            <a:ln w="9525">
              <a:noFill/>
              <a:round/>
              <a:headEnd/>
              <a:tailEnd/>
            </a:ln>
          </p:spPr>
          <p:txBody>
            <a:bodyPr/>
            <a:lstStyle/>
            <a:p>
              <a:endParaRPr lang="es-ES"/>
            </a:p>
          </p:txBody>
        </p:sp>
        <p:sp>
          <p:nvSpPr>
            <p:cNvPr id="37121" name="Freeform 466"/>
            <p:cNvSpPr>
              <a:spLocks/>
            </p:cNvSpPr>
            <p:nvPr/>
          </p:nvSpPr>
          <p:spPr bwMode="auto">
            <a:xfrm>
              <a:off x="2101" y="2090"/>
              <a:ext cx="73" cy="12"/>
            </a:xfrm>
            <a:custGeom>
              <a:avLst/>
              <a:gdLst>
                <a:gd name="T0" fmla="*/ 9 w 73"/>
                <a:gd name="T1" fmla="*/ 0 h 12"/>
                <a:gd name="T2" fmla="*/ 65 w 73"/>
                <a:gd name="T3" fmla="*/ 0 h 12"/>
                <a:gd name="T4" fmla="*/ 69 w 73"/>
                <a:gd name="T5" fmla="*/ 6 h 12"/>
                <a:gd name="T6" fmla="*/ 73 w 73"/>
                <a:gd name="T7" fmla="*/ 12 h 12"/>
                <a:gd name="T8" fmla="*/ 0 w 73"/>
                <a:gd name="T9" fmla="*/ 12 h 12"/>
                <a:gd name="T10" fmla="*/ 5 w 73"/>
                <a:gd name="T11" fmla="*/ 6 h 12"/>
                <a:gd name="T12" fmla="*/ 9 w 73"/>
                <a:gd name="T13" fmla="*/ 0 h 12"/>
                <a:gd name="T14" fmla="*/ 0 60000 65536"/>
                <a:gd name="T15" fmla="*/ 0 60000 65536"/>
                <a:gd name="T16" fmla="*/ 0 60000 65536"/>
                <a:gd name="T17" fmla="*/ 0 60000 65536"/>
                <a:gd name="T18" fmla="*/ 0 60000 65536"/>
                <a:gd name="T19" fmla="*/ 0 60000 65536"/>
                <a:gd name="T20" fmla="*/ 0 60000 65536"/>
                <a:gd name="T21" fmla="*/ 0 w 73"/>
                <a:gd name="T22" fmla="*/ 0 h 12"/>
                <a:gd name="T23" fmla="*/ 73 w 7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12">
                  <a:moveTo>
                    <a:pt x="9" y="0"/>
                  </a:moveTo>
                  <a:lnTo>
                    <a:pt x="65" y="0"/>
                  </a:lnTo>
                  <a:lnTo>
                    <a:pt x="69" y="6"/>
                  </a:lnTo>
                  <a:lnTo>
                    <a:pt x="73" y="12"/>
                  </a:lnTo>
                  <a:lnTo>
                    <a:pt x="0" y="12"/>
                  </a:lnTo>
                  <a:lnTo>
                    <a:pt x="5" y="6"/>
                  </a:lnTo>
                  <a:lnTo>
                    <a:pt x="9" y="0"/>
                  </a:lnTo>
                  <a:close/>
                </a:path>
              </a:pathLst>
            </a:custGeom>
            <a:solidFill>
              <a:srgbClr val="00883B"/>
            </a:solidFill>
            <a:ln w="9525">
              <a:noFill/>
              <a:round/>
              <a:headEnd/>
              <a:tailEnd/>
            </a:ln>
          </p:spPr>
          <p:txBody>
            <a:bodyPr/>
            <a:lstStyle/>
            <a:p>
              <a:endParaRPr lang="es-ES"/>
            </a:p>
          </p:txBody>
        </p:sp>
        <p:sp>
          <p:nvSpPr>
            <p:cNvPr id="37122" name="Freeform 467"/>
            <p:cNvSpPr>
              <a:spLocks/>
            </p:cNvSpPr>
            <p:nvPr/>
          </p:nvSpPr>
          <p:spPr bwMode="auto">
            <a:xfrm>
              <a:off x="2095" y="2096"/>
              <a:ext cx="82" cy="12"/>
            </a:xfrm>
            <a:custGeom>
              <a:avLst/>
              <a:gdLst>
                <a:gd name="T0" fmla="*/ 11 w 82"/>
                <a:gd name="T1" fmla="*/ 0 h 12"/>
                <a:gd name="T2" fmla="*/ 75 w 82"/>
                <a:gd name="T3" fmla="*/ 0 h 12"/>
                <a:gd name="T4" fmla="*/ 79 w 82"/>
                <a:gd name="T5" fmla="*/ 6 h 12"/>
                <a:gd name="T6" fmla="*/ 82 w 82"/>
                <a:gd name="T7" fmla="*/ 12 h 12"/>
                <a:gd name="T8" fmla="*/ 0 w 82"/>
                <a:gd name="T9" fmla="*/ 12 h 12"/>
                <a:gd name="T10" fmla="*/ 6 w 82"/>
                <a:gd name="T11" fmla="*/ 6 h 12"/>
                <a:gd name="T12" fmla="*/ 11 w 82"/>
                <a:gd name="T13" fmla="*/ 0 h 12"/>
                <a:gd name="T14" fmla="*/ 0 60000 65536"/>
                <a:gd name="T15" fmla="*/ 0 60000 65536"/>
                <a:gd name="T16" fmla="*/ 0 60000 65536"/>
                <a:gd name="T17" fmla="*/ 0 60000 65536"/>
                <a:gd name="T18" fmla="*/ 0 60000 65536"/>
                <a:gd name="T19" fmla="*/ 0 60000 65536"/>
                <a:gd name="T20" fmla="*/ 0 60000 65536"/>
                <a:gd name="T21" fmla="*/ 0 w 82"/>
                <a:gd name="T22" fmla="*/ 0 h 12"/>
                <a:gd name="T23" fmla="*/ 82 w 8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2">
                  <a:moveTo>
                    <a:pt x="11" y="0"/>
                  </a:moveTo>
                  <a:lnTo>
                    <a:pt x="75" y="0"/>
                  </a:lnTo>
                  <a:lnTo>
                    <a:pt x="79" y="6"/>
                  </a:lnTo>
                  <a:lnTo>
                    <a:pt x="82" y="12"/>
                  </a:lnTo>
                  <a:lnTo>
                    <a:pt x="0" y="12"/>
                  </a:lnTo>
                  <a:lnTo>
                    <a:pt x="6" y="6"/>
                  </a:lnTo>
                  <a:lnTo>
                    <a:pt x="11" y="0"/>
                  </a:lnTo>
                  <a:close/>
                </a:path>
              </a:pathLst>
            </a:custGeom>
            <a:solidFill>
              <a:srgbClr val="00893A"/>
            </a:solidFill>
            <a:ln w="9525">
              <a:noFill/>
              <a:round/>
              <a:headEnd/>
              <a:tailEnd/>
            </a:ln>
          </p:spPr>
          <p:txBody>
            <a:bodyPr/>
            <a:lstStyle/>
            <a:p>
              <a:endParaRPr lang="es-ES"/>
            </a:p>
          </p:txBody>
        </p:sp>
        <p:sp>
          <p:nvSpPr>
            <p:cNvPr id="37123" name="Freeform 468"/>
            <p:cNvSpPr>
              <a:spLocks/>
            </p:cNvSpPr>
            <p:nvPr/>
          </p:nvSpPr>
          <p:spPr bwMode="auto">
            <a:xfrm>
              <a:off x="2091" y="2102"/>
              <a:ext cx="90" cy="11"/>
            </a:xfrm>
            <a:custGeom>
              <a:avLst/>
              <a:gdLst>
                <a:gd name="T0" fmla="*/ 10 w 90"/>
                <a:gd name="T1" fmla="*/ 0 h 11"/>
                <a:gd name="T2" fmla="*/ 83 w 90"/>
                <a:gd name="T3" fmla="*/ 0 h 11"/>
                <a:gd name="T4" fmla="*/ 86 w 90"/>
                <a:gd name="T5" fmla="*/ 6 h 11"/>
                <a:gd name="T6" fmla="*/ 90 w 90"/>
                <a:gd name="T7" fmla="*/ 11 h 11"/>
                <a:gd name="T8" fmla="*/ 0 w 90"/>
                <a:gd name="T9" fmla="*/ 11 h 11"/>
                <a:gd name="T10" fmla="*/ 4 w 90"/>
                <a:gd name="T11" fmla="*/ 6 h 11"/>
                <a:gd name="T12" fmla="*/ 10 w 90"/>
                <a:gd name="T13" fmla="*/ 0 h 11"/>
                <a:gd name="T14" fmla="*/ 0 60000 65536"/>
                <a:gd name="T15" fmla="*/ 0 60000 65536"/>
                <a:gd name="T16" fmla="*/ 0 60000 65536"/>
                <a:gd name="T17" fmla="*/ 0 60000 65536"/>
                <a:gd name="T18" fmla="*/ 0 60000 65536"/>
                <a:gd name="T19" fmla="*/ 0 60000 65536"/>
                <a:gd name="T20" fmla="*/ 0 60000 65536"/>
                <a:gd name="T21" fmla="*/ 0 w 90"/>
                <a:gd name="T22" fmla="*/ 0 h 11"/>
                <a:gd name="T23" fmla="*/ 90 w 9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11">
                  <a:moveTo>
                    <a:pt x="10" y="0"/>
                  </a:moveTo>
                  <a:lnTo>
                    <a:pt x="83" y="0"/>
                  </a:lnTo>
                  <a:lnTo>
                    <a:pt x="86" y="6"/>
                  </a:lnTo>
                  <a:lnTo>
                    <a:pt x="90" y="11"/>
                  </a:lnTo>
                  <a:lnTo>
                    <a:pt x="0" y="11"/>
                  </a:lnTo>
                  <a:lnTo>
                    <a:pt x="4" y="6"/>
                  </a:lnTo>
                  <a:lnTo>
                    <a:pt x="10" y="0"/>
                  </a:lnTo>
                  <a:close/>
                </a:path>
              </a:pathLst>
            </a:custGeom>
            <a:solidFill>
              <a:srgbClr val="00893B"/>
            </a:solidFill>
            <a:ln w="9525">
              <a:noFill/>
              <a:round/>
              <a:headEnd/>
              <a:tailEnd/>
            </a:ln>
          </p:spPr>
          <p:txBody>
            <a:bodyPr/>
            <a:lstStyle/>
            <a:p>
              <a:endParaRPr lang="es-ES"/>
            </a:p>
          </p:txBody>
        </p:sp>
        <p:sp>
          <p:nvSpPr>
            <p:cNvPr id="37124" name="Freeform 469"/>
            <p:cNvSpPr>
              <a:spLocks/>
            </p:cNvSpPr>
            <p:nvPr/>
          </p:nvSpPr>
          <p:spPr bwMode="auto">
            <a:xfrm>
              <a:off x="2085" y="2108"/>
              <a:ext cx="100" cy="13"/>
            </a:xfrm>
            <a:custGeom>
              <a:avLst/>
              <a:gdLst>
                <a:gd name="T0" fmla="*/ 10 w 100"/>
                <a:gd name="T1" fmla="*/ 0 h 13"/>
                <a:gd name="T2" fmla="*/ 92 w 100"/>
                <a:gd name="T3" fmla="*/ 0 h 13"/>
                <a:gd name="T4" fmla="*/ 96 w 100"/>
                <a:gd name="T5" fmla="*/ 7 h 13"/>
                <a:gd name="T6" fmla="*/ 100 w 100"/>
                <a:gd name="T7" fmla="*/ 13 h 13"/>
                <a:gd name="T8" fmla="*/ 0 w 100"/>
                <a:gd name="T9" fmla="*/ 13 h 13"/>
                <a:gd name="T10" fmla="*/ 6 w 100"/>
                <a:gd name="T11" fmla="*/ 5 h 13"/>
                <a:gd name="T12" fmla="*/ 10 w 100"/>
                <a:gd name="T13" fmla="*/ 0 h 13"/>
                <a:gd name="T14" fmla="*/ 0 60000 65536"/>
                <a:gd name="T15" fmla="*/ 0 60000 65536"/>
                <a:gd name="T16" fmla="*/ 0 60000 65536"/>
                <a:gd name="T17" fmla="*/ 0 60000 65536"/>
                <a:gd name="T18" fmla="*/ 0 60000 65536"/>
                <a:gd name="T19" fmla="*/ 0 60000 65536"/>
                <a:gd name="T20" fmla="*/ 0 60000 65536"/>
                <a:gd name="T21" fmla="*/ 0 w 100"/>
                <a:gd name="T22" fmla="*/ 0 h 13"/>
                <a:gd name="T23" fmla="*/ 100 w 100"/>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13">
                  <a:moveTo>
                    <a:pt x="10" y="0"/>
                  </a:moveTo>
                  <a:lnTo>
                    <a:pt x="92" y="0"/>
                  </a:lnTo>
                  <a:lnTo>
                    <a:pt x="96" y="7"/>
                  </a:lnTo>
                  <a:lnTo>
                    <a:pt x="100" y="13"/>
                  </a:lnTo>
                  <a:lnTo>
                    <a:pt x="0" y="13"/>
                  </a:lnTo>
                  <a:lnTo>
                    <a:pt x="6" y="5"/>
                  </a:lnTo>
                  <a:lnTo>
                    <a:pt x="10" y="0"/>
                  </a:lnTo>
                  <a:close/>
                </a:path>
              </a:pathLst>
            </a:custGeom>
            <a:solidFill>
              <a:srgbClr val="00893A"/>
            </a:solidFill>
            <a:ln w="9525">
              <a:noFill/>
              <a:round/>
              <a:headEnd/>
              <a:tailEnd/>
            </a:ln>
          </p:spPr>
          <p:txBody>
            <a:bodyPr/>
            <a:lstStyle/>
            <a:p>
              <a:endParaRPr lang="es-ES"/>
            </a:p>
          </p:txBody>
        </p:sp>
        <p:sp>
          <p:nvSpPr>
            <p:cNvPr id="37125" name="Freeform 470"/>
            <p:cNvSpPr>
              <a:spLocks/>
            </p:cNvSpPr>
            <p:nvPr/>
          </p:nvSpPr>
          <p:spPr bwMode="auto">
            <a:xfrm>
              <a:off x="2081" y="2113"/>
              <a:ext cx="106" cy="14"/>
            </a:xfrm>
            <a:custGeom>
              <a:avLst/>
              <a:gdLst>
                <a:gd name="T0" fmla="*/ 10 w 106"/>
                <a:gd name="T1" fmla="*/ 0 h 14"/>
                <a:gd name="T2" fmla="*/ 100 w 106"/>
                <a:gd name="T3" fmla="*/ 0 h 14"/>
                <a:gd name="T4" fmla="*/ 102 w 106"/>
                <a:gd name="T5" fmla="*/ 6 h 14"/>
                <a:gd name="T6" fmla="*/ 104 w 106"/>
                <a:gd name="T7" fmla="*/ 8 h 14"/>
                <a:gd name="T8" fmla="*/ 106 w 106"/>
                <a:gd name="T9" fmla="*/ 12 h 14"/>
                <a:gd name="T10" fmla="*/ 106 w 106"/>
                <a:gd name="T11" fmla="*/ 14 h 14"/>
                <a:gd name="T12" fmla="*/ 0 w 106"/>
                <a:gd name="T13" fmla="*/ 14 h 14"/>
                <a:gd name="T14" fmla="*/ 4 w 106"/>
                <a:gd name="T15" fmla="*/ 6 h 14"/>
                <a:gd name="T16" fmla="*/ 10 w 106"/>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6"/>
                <a:gd name="T28" fmla="*/ 0 h 14"/>
                <a:gd name="T29" fmla="*/ 106 w 106"/>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6" h="14">
                  <a:moveTo>
                    <a:pt x="10" y="0"/>
                  </a:moveTo>
                  <a:lnTo>
                    <a:pt x="100" y="0"/>
                  </a:lnTo>
                  <a:lnTo>
                    <a:pt x="102" y="6"/>
                  </a:lnTo>
                  <a:lnTo>
                    <a:pt x="104" y="8"/>
                  </a:lnTo>
                  <a:lnTo>
                    <a:pt x="106" y="12"/>
                  </a:lnTo>
                  <a:lnTo>
                    <a:pt x="106" y="14"/>
                  </a:lnTo>
                  <a:lnTo>
                    <a:pt x="0" y="14"/>
                  </a:lnTo>
                  <a:lnTo>
                    <a:pt x="4" y="6"/>
                  </a:lnTo>
                  <a:lnTo>
                    <a:pt x="10" y="0"/>
                  </a:lnTo>
                  <a:close/>
                </a:path>
              </a:pathLst>
            </a:custGeom>
            <a:solidFill>
              <a:srgbClr val="00893A"/>
            </a:solidFill>
            <a:ln w="9525">
              <a:noFill/>
              <a:round/>
              <a:headEnd/>
              <a:tailEnd/>
            </a:ln>
          </p:spPr>
          <p:txBody>
            <a:bodyPr/>
            <a:lstStyle/>
            <a:p>
              <a:endParaRPr lang="es-ES"/>
            </a:p>
          </p:txBody>
        </p:sp>
        <p:sp>
          <p:nvSpPr>
            <p:cNvPr id="37126" name="Freeform 471"/>
            <p:cNvSpPr>
              <a:spLocks/>
            </p:cNvSpPr>
            <p:nvPr/>
          </p:nvSpPr>
          <p:spPr bwMode="auto">
            <a:xfrm>
              <a:off x="2076" y="2121"/>
              <a:ext cx="115" cy="11"/>
            </a:xfrm>
            <a:custGeom>
              <a:avLst/>
              <a:gdLst>
                <a:gd name="T0" fmla="*/ 9 w 115"/>
                <a:gd name="T1" fmla="*/ 0 h 11"/>
                <a:gd name="T2" fmla="*/ 109 w 115"/>
                <a:gd name="T3" fmla="*/ 0 h 11"/>
                <a:gd name="T4" fmla="*/ 109 w 115"/>
                <a:gd name="T5" fmla="*/ 0 h 11"/>
                <a:gd name="T6" fmla="*/ 109 w 115"/>
                <a:gd name="T7" fmla="*/ 0 h 11"/>
                <a:gd name="T8" fmla="*/ 111 w 115"/>
                <a:gd name="T9" fmla="*/ 6 h 11"/>
                <a:gd name="T10" fmla="*/ 115 w 115"/>
                <a:gd name="T11" fmla="*/ 11 h 11"/>
                <a:gd name="T12" fmla="*/ 0 w 115"/>
                <a:gd name="T13" fmla="*/ 11 h 11"/>
                <a:gd name="T14" fmla="*/ 9 w 115"/>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15"/>
                <a:gd name="T25" fmla="*/ 0 h 11"/>
                <a:gd name="T26" fmla="*/ 115 w 115"/>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5" h="11">
                  <a:moveTo>
                    <a:pt x="9" y="0"/>
                  </a:moveTo>
                  <a:lnTo>
                    <a:pt x="109" y="0"/>
                  </a:lnTo>
                  <a:lnTo>
                    <a:pt x="111" y="6"/>
                  </a:lnTo>
                  <a:lnTo>
                    <a:pt x="115" y="11"/>
                  </a:lnTo>
                  <a:lnTo>
                    <a:pt x="0" y="11"/>
                  </a:lnTo>
                  <a:lnTo>
                    <a:pt x="9" y="0"/>
                  </a:lnTo>
                  <a:close/>
                </a:path>
              </a:pathLst>
            </a:custGeom>
            <a:solidFill>
              <a:srgbClr val="00893A"/>
            </a:solidFill>
            <a:ln w="9525">
              <a:noFill/>
              <a:round/>
              <a:headEnd/>
              <a:tailEnd/>
            </a:ln>
          </p:spPr>
          <p:txBody>
            <a:bodyPr/>
            <a:lstStyle/>
            <a:p>
              <a:endParaRPr lang="es-ES"/>
            </a:p>
          </p:txBody>
        </p:sp>
        <p:sp>
          <p:nvSpPr>
            <p:cNvPr id="37127" name="Freeform 472"/>
            <p:cNvSpPr>
              <a:spLocks/>
            </p:cNvSpPr>
            <p:nvPr/>
          </p:nvSpPr>
          <p:spPr bwMode="auto">
            <a:xfrm>
              <a:off x="2072" y="2127"/>
              <a:ext cx="125" cy="11"/>
            </a:xfrm>
            <a:custGeom>
              <a:avLst/>
              <a:gdLst>
                <a:gd name="T0" fmla="*/ 9 w 125"/>
                <a:gd name="T1" fmla="*/ 0 h 11"/>
                <a:gd name="T2" fmla="*/ 115 w 125"/>
                <a:gd name="T3" fmla="*/ 0 h 11"/>
                <a:gd name="T4" fmla="*/ 119 w 125"/>
                <a:gd name="T5" fmla="*/ 5 h 11"/>
                <a:gd name="T6" fmla="*/ 125 w 125"/>
                <a:gd name="T7" fmla="*/ 11 h 11"/>
                <a:gd name="T8" fmla="*/ 0 w 125"/>
                <a:gd name="T9" fmla="*/ 11 h 11"/>
                <a:gd name="T10" fmla="*/ 4 w 125"/>
                <a:gd name="T11" fmla="*/ 5 h 11"/>
                <a:gd name="T12" fmla="*/ 9 w 125"/>
                <a:gd name="T13" fmla="*/ 0 h 11"/>
                <a:gd name="T14" fmla="*/ 0 60000 65536"/>
                <a:gd name="T15" fmla="*/ 0 60000 65536"/>
                <a:gd name="T16" fmla="*/ 0 60000 65536"/>
                <a:gd name="T17" fmla="*/ 0 60000 65536"/>
                <a:gd name="T18" fmla="*/ 0 60000 65536"/>
                <a:gd name="T19" fmla="*/ 0 60000 65536"/>
                <a:gd name="T20" fmla="*/ 0 60000 65536"/>
                <a:gd name="T21" fmla="*/ 0 w 125"/>
                <a:gd name="T22" fmla="*/ 0 h 11"/>
                <a:gd name="T23" fmla="*/ 125 w 12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1">
                  <a:moveTo>
                    <a:pt x="9" y="0"/>
                  </a:moveTo>
                  <a:lnTo>
                    <a:pt x="115" y="0"/>
                  </a:lnTo>
                  <a:lnTo>
                    <a:pt x="119" y="5"/>
                  </a:lnTo>
                  <a:lnTo>
                    <a:pt x="125" y="11"/>
                  </a:lnTo>
                  <a:lnTo>
                    <a:pt x="0" y="11"/>
                  </a:lnTo>
                  <a:lnTo>
                    <a:pt x="4" y="5"/>
                  </a:lnTo>
                  <a:lnTo>
                    <a:pt x="9" y="0"/>
                  </a:lnTo>
                  <a:close/>
                </a:path>
              </a:pathLst>
            </a:custGeom>
            <a:solidFill>
              <a:srgbClr val="008A3A"/>
            </a:solidFill>
            <a:ln w="9525">
              <a:noFill/>
              <a:round/>
              <a:headEnd/>
              <a:tailEnd/>
            </a:ln>
          </p:spPr>
          <p:txBody>
            <a:bodyPr/>
            <a:lstStyle/>
            <a:p>
              <a:endParaRPr lang="es-ES"/>
            </a:p>
          </p:txBody>
        </p:sp>
        <p:sp>
          <p:nvSpPr>
            <p:cNvPr id="37128" name="Freeform 473"/>
            <p:cNvSpPr>
              <a:spLocks/>
            </p:cNvSpPr>
            <p:nvPr/>
          </p:nvSpPr>
          <p:spPr bwMode="auto">
            <a:xfrm>
              <a:off x="2066" y="2132"/>
              <a:ext cx="136" cy="12"/>
            </a:xfrm>
            <a:custGeom>
              <a:avLst/>
              <a:gdLst>
                <a:gd name="T0" fmla="*/ 10 w 136"/>
                <a:gd name="T1" fmla="*/ 0 h 12"/>
                <a:gd name="T2" fmla="*/ 125 w 136"/>
                <a:gd name="T3" fmla="*/ 0 h 12"/>
                <a:gd name="T4" fmla="*/ 131 w 136"/>
                <a:gd name="T5" fmla="*/ 6 h 12"/>
                <a:gd name="T6" fmla="*/ 136 w 136"/>
                <a:gd name="T7" fmla="*/ 12 h 12"/>
                <a:gd name="T8" fmla="*/ 0 w 136"/>
                <a:gd name="T9" fmla="*/ 12 h 12"/>
                <a:gd name="T10" fmla="*/ 6 w 136"/>
                <a:gd name="T11" fmla="*/ 6 h 12"/>
                <a:gd name="T12" fmla="*/ 10 w 136"/>
                <a:gd name="T13" fmla="*/ 0 h 12"/>
                <a:gd name="T14" fmla="*/ 0 60000 65536"/>
                <a:gd name="T15" fmla="*/ 0 60000 65536"/>
                <a:gd name="T16" fmla="*/ 0 60000 65536"/>
                <a:gd name="T17" fmla="*/ 0 60000 65536"/>
                <a:gd name="T18" fmla="*/ 0 60000 65536"/>
                <a:gd name="T19" fmla="*/ 0 60000 65536"/>
                <a:gd name="T20" fmla="*/ 0 60000 65536"/>
                <a:gd name="T21" fmla="*/ 0 w 136"/>
                <a:gd name="T22" fmla="*/ 0 h 12"/>
                <a:gd name="T23" fmla="*/ 136 w 13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6" h="12">
                  <a:moveTo>
                    <a:pt x="10" y="0"/>
                  </a:moveTo>
                  <a:lnTo>
                    <a:pt x="125" y="0"/>
                  </a:lnTo>
                  <a:lnTo>
                    <a:pt x="131" y="6"/>
                  </a:lnTo>
                  <a:lnTo>
                    <a:pt x="136" y="12"/>
                  </a:lnTo>
                  <a:lnTo>
                    <a:pt x="0" y="12"/>
                  </a:lnTo>
                  <a:lnTo>
                    <a:pt x="6" y="6"/>
                  </a:lnTo>
                  <a:lnTo>
                    <a:pt x="10" y="0"/>
                  </a:lnTo>
                  <a:close/>
                </a:path>
              </a:pathLst>
            </a:custGeom>
            <a:solidFill>
              <a:srgbClr val="008A3A"/>
            </a:solidFill>
            <a:ln w="9525">
              <a:noFill/>
              <a:round/>
              <a:headEnd/>
              <a:tailEnd/>
            </a:ln>
          </p:spPr>
          <p:txBody>
            <a:bodyPr/>
            <a:lstStyle/>
            <a:p>
              <a:endParaRPr lang="es-ES"/>
            </a:p>
          </p:txBody>
        </p:sp>
        <p:sp>
          <p:nvSpPr>
            <p:cNvPr id="37129" name="Freeform 474"/>
            <p:cNvSpPr>
              <a:spLocks/>
            </p:cNvSpPr>
            <p:nvPr/>
          </p:nvSpPr>
          <p:spPr bwMode="auto">
            <a:xfrm>
              <a:off x="2062" y="2138"/>
              <a:ext cx="146" cy="12"/>
            </a:xfrm>
            <a:custGeom>
              <a:avLst/>
              <a:gdLst>
                <a:gd name="T0" fmla="*/ 10 w 146"/>
                <a:gd name="T1" fmla="*/ 0 h 12"/>
                <a:gd name="T2" fmla="*/ 135 w 146"/>
                <a:gd name="T3" fmla="*/ 0 h 12"/>
                <a:gd name="T4" fmla="*/ 138 w 146"/>
                <a:gd name="T5" fmla="*/ 6 h 12"/>
                <a:gd name="T6" fmla="*/ 146 w 146"/>
                <a:gd name="T7" fmla="*/ 12 h 12"/>
                <a:gd name="T8" fmla="*/ 0 w 146"/>
                <a:gd name="T9" fmla="*/ 12 h 12"/>
                <a:gd name="T10" fmla="*/ 4 w 146"/>
                <a:gd name="T11" fmla="*/ 6 h 12"/>
                <a:gd name="T12" fmla="*/ 10 w 146"/>
                <a:gd name="T13" fmla="*/ 0 h 12"/>
                <a:gd name="T14" fmla="*/ 0 60000 65536"/>
                <a:gd name="T15" fmla="*/ 0 60000 65536"/>
                <a:gd name="T16" fmla="*/ 0 60000 65536"/>
                <a:gd name="T17" fmla="*/ 0 60000 65536"/>
                <a:gd name="T18" fmla="*/ 0 60000 65536"/>
                <a:gd name="T19" fmla="*/ 0 60000 65536"/>
                <a:gd name="T20" fmla="*/ 0 60000 65536"/>
                <a:gd name="T21" fmla="*/ 0 w 146"/>
                <a:gd name="T22" fmla="*/ 0 h 12"/>
                <a:gd name="T23" fmla="*/ 146 w 14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6" h="12">
                  <a:moveTo>
                    <a:pt x="10" y="0"/>
                  </a:moveTo>
                  <a:lnTo>
                    <a:pt x="135" y="0"/>
                  </a:lnTo>
                  <a:lnTo>
                    <a:pt x="138" y="6"/>
                  </a:lnTo>
                  <a:lnTo>
                    <a:pt x="146" y="12"/>
                  </a:lnTo>
                  <a:lnTo>
                    <a:pt x="0" y="12"/>
                  </a:lnTo>
                  <a:lnTo>
                    <a:pt x="4" y="6"/>
                  </a:lnTo>
                  <a:lnTo>
                    <a:pt x="10" y="0"/>
                  </a:lnTo>
                  <a:close/>
                </a:path>
              </a:pathLst>
            </a:custGeom>
            <a:solidFill>
              <a:srgbClr val="008A3A"/>
            </a:solidFill>
            <a:ln w="9525">
              <a:noFill/>
              <a:round/>
              <a:headEnd/>
              <a:tailEnd/>
            </a:ln>
          </p:spPr>
          <p:txBody>
            <a:bodyPr/>
            <a:lstStyle/>
            <a:p>
              <a:endParaRPr lang="es-ES"/>
            </a:p>
          </p:txBody>
        </p:sp>
        <p:sp>
          <p:nvSpPr>
            <p:cNvPr id="37130" name="Freeform 475"/>
            <p:cNvSpPr>
              <a:spLocks/>
            </p:cNvSpPr>
            <p:nvPr/>
          </p:nvSpPr>
          <p:spPr bwMode="auto">
            <a:xfrm>
              <a:off x="2056" y="2144"/>
              <a:ext cx="158" cy="12"/>
            </a:xfrm>
            <a:custGeom>
              <a:avLst/>
              <a:gdLst>
                <a:gd name="T0" fmla="*/ 10 w 158"/>
                <a:gd name="T1" fmla="*/ 0 h 12"/>
                <a:gd name="T2" fmla="*/ 146 w 158"/>
                <a:gd name="T3" fmla="*/ 0 h 12"/>
                <a:gd name="T4" fmla="*/ 152 w 158"/>
                <a:gd name="T5" fmla="*/ 6 h 12"/>
                <a:gd name="T6" fmla="*/ 158 w 158"/>
                <a:gd name="T7" fmla="*/ 12 h 12"/>
                <a:gd name="T8" fmla="*/ 0 w 158"/>
                <a:gd name="T9" fmla="*/ 12 h 12"/>
                <a:gd name="T10" fmla="*/ 6 w 158"/>
                <a:gd name="T11" fmla="*/ 6 h 12"/>
                <a:gd name="T12" fmla="*/ 10 w 158"/>
                <a:gd name="T13" fmla="*/ 0 h 12"/>
                <a:gd name="T14" fmla="*/ 0 60000 65536"/>
                <a:gd name="T15" fmla="*/ 0 60000 65536"/>
                <a:gd name="T16" fmla="*/ 0 60000 65536"/>
                <a:gd name="T17" fmla="*/ 0 60000 65536"/>
                <a:gd name="T18" fmla="*/ 0 60000 65536"/>
                <a:gd name="T19" fmla="*/ 0 60000 65536"/>
                <a:gd name="T20" fmla="*/ 0 60000 65536"/>
                <a:gd name="T21" fmla="*/ 0 w 158"/>
                <a:gd name="T22" fmla="*/ 0 h 12"/>
                <a:gd name="T23" fmla="*/ 158 w 15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12">
                  <a:moveTo>
                    <a:pt x="10" y="0"/>
                  </a:moveTo>
                  <a:lnTo>
                    <a:pt x="146" y="0"/>
                  </a:lnTo>
                  <a:lnTo>
                    <a:pt x="152" y="6"/>
                  </a:lnTo>
                  <a:lnTo>
                    <a:pt x="158" y="12"/>
                  </a:lnTo>
                  <a:lnTo>
                    <a:pt x="0" y="12"/>
                  </a:lnTo>
                  <a:lnTo>
                    <a:pt x="6" y="6"/>
                  </a:lnTo>
                  <a:lnTo>
                    <a:pt x="10" y="0"/>
                  </a:lnTo>
                  <a:close/>
                </a:path>
              </a:pathLst>
            </a:custGeom>
            <a:solidFill>
              <a:srgbClr val="008B3A"/>
            </a:solidFill>
            <a:ln w="9525">
              <a:noFill/>
              <a:round/>
              <a:headEnd/>
              <a:tailEnd/>
            </a:ln>
          </p:spPr>
          <p:txBody>
            <a:bodyPr/>
            <a:lstStyle/>
            <a:p>
              <a:endParaRPr lang="es-ES"/>
            </a:p>
          </p:txBody>
        </p:sp>
        <p:sp>
          <p:nvSpPr>
            <p:cNvPr id="37131" name="Freeform 476"/>
            <p:cNvSpPr>
              <a:spLocks/>
            </p:cNvSpPr>
            <p:nvPr/>
          </p:nvSpPr>
          <p:spPr bwMode="auto">
            <a:xfrm>
              <a:off x="2051" y="2150"/>
              <a:ext cx="170" cy="11"/>
            </a:xfrm>
            <a:custGeom>
              <a:avLst/>
              <a:gdLst>
                <a:gd name="T0" fmla="*/ 11 w 170"/>
                <a:gd name="T1" fmla="*/ 0 h 11"/>
                <a:gd name="T2" fmla="*/ 157 w 170"/>
                <a:gd name="T3" fmla="*/ 0 h 11"/>
                <a:gd name="T4" fmla="*/ 163 w 170"/>
                <a:gd name="T5" fmla="*/ 6 h 11"/>
                <a:gd name="T6" fmla="*/ 170 w 170"/>
                <a:gd name="T7" fmla="*/ 11 h 11"/>
                <a:gd name="T8" fmla="*/ 0 w 170"/>
                <a:gd name="T9" fmla="*/ 11 h 11"/>
                <a:gd name="T10" fmla="*/ 5 w 170"/>
                <a:gd name="T11" fmla="*/ 6 h 11"/>
                <a:gd name="T12" fmla="*/ 11 w 170"/>
                <a:gd name="T13" fmla="*/ 0 h 11"/>
                <a:gd name="T14" fmla="*/ 0 60000 65536"/>
                <a:gd name="T15" fmla="*/ 0 60000 65536"/>
                <a:gd name="T16" fmla="*/ 0 60000 65536"/>
                <a:gd name="T17" fmla="*/ 0 60000 65536"/>
                <a:gd name="T18" fmla="*/ 0 60000 65536"/>
                <a:gd name="T19" fmla="*/ 0 60000 65536"/>
                <a:gd name="T20" fmla="*/ 0 60000 65536"/>
                <a:gd name="T21" fmla="*/ 0 w 170"/>
                <a:gd name="T22" fmla="*/ 0 h 11"/>
                <a:gd name="T23" fmla="*/ 170 w 17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0" h="11">
                  <a:moveTo>
                    <a:pt x="11" y="0"/>
                  </a:moveTo>
                  <a:lnTo>
                    <a:pt x="157" y="0"/>
                  </a:lnTo>
                  <a:lnTo>
                    <a:pt x="163" y="6"/>
                  </a:lnTo>
                  <a:lnTo>
                    <a:pt x="170" y="11"/>
                  </a:lnTo>
                  <a:lnTo>
                    <a:pt x="0" y="11"/>
                  </a:lnTo>
                  <a:lnTo>
                    <a:pt x="5" y="6"/>
                  </a:lnTo>
                  <a:lnTo>
                    <a:pt x="11" y="0"/>
                  </a:lnTo>
                  <a:close/>
                </a:path>
              </a:pathLst>
            </a:custGeom>
            <a:solidFill>
              <a:srgbClr val="008B3A"/>
            </a:solidFill>
            <a:ln w="9525">
              <a:noFill/>
              <a:round/>
              <a:headEnd/>
              <a:tailEnd/>
            </a:ln>
          </p:spPr>
          <p:txBody>
            <a:bodyPr/>
            <a:lstStyle/>
            <a:p>
              <a:endParaRPr lang="es-ES"/>
            </a:p>
          </p:txBody>
        </p:sp>
        <p:sp>
          <p:nvSpPr>
            <p:cNvPr id="37132" name="Freeform 477"/>
            <p:cNvSpPr>
              <a:spLocks/>
            </p:cNvSpPr>
            <p:nvPr/>
          </p:nvSpPr>
          <p:spPr bwMode="auto">
            <a:xfrm>
              <a:off x="2047" y="2156"/>
              <a:ext cx="182" cy="11"/>
            </a:xfrm>
            <a:custGeom>
              <a:avLst/>
              <a:gdLst>
                <a:gd name="T0" fmla="*/ 9 w 182"/>
                <a:gd name="T1" fmla="*/ 0 h 11"/>
                <a:gd name="T2" fmla="*/ 167 w 182"/>
                <a:gd name="T3" fmla="*/ 0 h 11"/>
                <a:gd name="T4" fmla="*/ 174 w 182"/>
                <a:gd name="T5" fmla="*/ 5 h 11"/>
                <a:gd name="T6" fmla="*/ 182 w 182"/>
                <a:gd name="T7" fmla="*/ 11 h 11"/>
                <a:gd name="T8" fmla="*/ 0 w 182"/>
                <a:gd name="T9" fmla="*/ 11 h 11"/>
                <a:gd name="T10" fmla="*/ 4 w 182"/>
                <a:gd name="T11" fmla="*/ 5 h 11"/>
                <a:gd name="T12" fmla="*/ 9 w 182"/>
                <a:gd name="T13" fmla="*/ 0 h 11"/>
                <a:gd name="T14" fmla="*/ 0 60000 65536"/>
                <a:gd name="T15" fmla="*/ 0 60000 65536"/>
                <a:gd name="T16" fmla="*/ 0 60000 65536"/>
                <a:gd name="T17" fmla="*/ 0 60000 65536"/>
                <a:gd name="T18" fmla="*/ 0 60000 65536"/>
                <a:gd name="T19" fmla="*/ 0 60000 65536"/>
                <a:gd name="T20" fmla="*/ 0 60000 65536"/>
                <a:gd name="T21" fmla="*/ 0 w 182"/>
                <a:gd name="T22" fmla="*/ 0 h 11"/>
                <a:gd name="T23" fmla="*/ 182 w 18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2" h="11">
                  <a:moveTo>
                    <a:pt x="9" y="0"/>
                  </a:moveTo>
                  <a:lnTo>
                    <a:pt x="167" y="0"/>
                  </a:lnTo>
                  <a:lnTo>
                    <a:pt x="174" y="5"/>
                  </a:lnTo>
                  <a:lnTo>
                    <a:pt x="182" y="11"/>
                  </a:lnTo>
                  <a:lnTo>
                    <a:pt x="0" y="11"/>
                  </a:lnTo>
                  <a:lnTo>
                    <a:pt x="4" y="5"/>
                  </a:lnTo>
                  <a:lnTo>
                    <a:pt x="9" y="0"/>
                  </a:lnTo>
                  <a:close/>
                </a:path>
              </a:pathLst>
            </a:custGeom>
            <a:solidFill>
              <a:srgbClr val="008B3A"/>
            </a:solidFill>
            <a:ln w="9525">
              <a:noFill/>
              <a:round/>
              <a:headEnd/>
              <a:tailEnd/>
            </a:ln>
          </p:spPr>
          <p:txBody>
            <a:bodyPr/>
            <a:lstStyle/>
            <a:p>
              <a:endParaRPr lang="es-ES"/>
            </a:p>
          </p:txBody>
        </p:sp>
        <p:sp>
          <p:nvSpPr>
            <p:cNvPr id="37133" name="Freeform 478"/>
            <p:cNvSpPr>
              <a:spLocks/>
            </p:cNvSpPr>
            <p:nvPr/>
          </p:nvSpPr>
          <p:spPr bwMode="auto">
            <a:xfrm>
              <a:off x="2041" y="2161"/>
              <a:ext cx="194" cy="12"/>
            </a:xfrm>
            <a:custGeom>
              <a:avLst/>
              <a:gdLst>
                <a:gd name="T0" fmla="*/ 10 w 194"/>
                <a:gd name="T1" fmla="*/ 0 h 12"/>
                <a:gd name="T2" fmla="*/ 180 w 194"/>
                <a:gd name="T3" fmla="*/ 0 h 12"/>
                <a:gd name="T4" fmla="*/ 186 w 194"/>
                <a:gd name="T5" fmla="*/ 6 h 12"/>
                <a:gd name="T6" fmla="*/ 194 w 194"/>
                <a:gd name="T7" fmla="*/ 12 h 12"/>
                <a:gd name="T8" fmla="*/ 0 w 194"/>
                <a:gd name="T9" fmla="*/ 12 h 12"/>
                <a:gd name="T10" fmla="*/ 6 w 194"/>
                <a:gd name="T11" fmla="*/ 6 h 12"/>
                <a:gd name="T12" fmla="*/ 10 w 194"/>
                <a:gd name="T13" fmla="*/ 0 h 12"/>
                <a:gd name="T14" fmla="*/ 0 60000 65536"/>
                <a:gd name="T15" fmla="*/ 0 60000 65536"/>
                <a:gd name="T16" fmla="*/ 0 60000 65536"/>
                <a:gd name="T17" fmla="*/ 0 60000 65536"/>
                <a:gd name="T18" fmla="*/ 0 60000 65536"/>
                <a:gd name="T19" fmla="*/ 0 60000 65536"/>
                <a:gd name="T20" fmla="*/ 0 60000 65536"/>
                <a:gd name="T21" fmla="*/ 0 w 194"/>
                <a:gd name="T22" fmla="*/ 0 h 12"/>
                <a:gd name="T23" fmla="*/ 194 w 194"/>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 h="12">
                  <a:moveTo>
                    <a:pt x="10" y="0"/>
                  </a:moveTo>
                  <a:lnTo>
                    <a:pt x="180" y="0"/>
                  </a:lnTo>
                  <a:lnTo>
                    <a:pt x="186" y="6"/>
                  </a:lnTo>
                  <a:lnTo>
                    <a:pt x="194" y="12"/>
                  </a:lnTo>
                  <a:lnTo>
                    <a:pt x="0" y="12"/>
                  </a:lnTo>
                  <a:lnTo>
                    <a:pt x="6" y="6"/>
                  </a:lnTo>
                  <a:lnTo>
                    <a:pt x="10" y="0"/>
                  </a:lnTo>
                  <a:close/>
                </a:path>
              </a:pathLst>
            </a:custGeom>
            <a:solidFill>
              <a:srgbClr val="008B3A"/>
            </a:solidFill>
            <a:ln w="9525">
              <a:noFill/>
              <a:round/>
              <a:headEnd/>
              <a:tailEnd/>
            </a:ln>
          </p:spPr>
          <p:txBody>
            <a:bodyPr/>
            <a:lstStyle/>
            <a:p>
              <a:endParaRPr lang="es-ES"/>
            </a:p>
          </p:txBody>
        </p:sp>
        <p:sp>
          <p:nvSpPr>
            <p:cNvPr id="37134" name="Freeform 479"/>
            <p:cNvSpPr>
              <a:spLocks/>
            </p:cNvSpPr>
            <p:nvPr/>
          </p:nvSpPr>
          <p:spPr bwMode="auto">
            <a:xfrm>
              <a:off x="2035" y="2167"/>
              <a:ext cx="210" cy="12"/>
            </a:xfrm>
            <a:custGeom>
              <a:avLst/>
              <a:gdLst>
                <a:gd name="T0" fmla="*/ 12 w 210"/>
                <a:gd name="T1" fmla="*/ 0 h 12"/>
                <a:gd name="T2" fmla="*/ 194 w 210"/>
                <a:gd name="T3" fmla="*/ 0 h 12"/>
                <a:gd name="T4" fmla="*/ 200 w 210"/>
                <a:gd name="T5" fmla="*/ 6 h 12"/>
                <a:gd name="T6" fmla="*/ 210 w 210"/>
                <a:gd name="T7" fmla="*/ 12 h 12"/>
                <a:gd name="T8" fmla="*/ 0 w 210"/>
                <a:gd name="T9" fmla="*/ 12 h 12"/>
                <a:gd name="T10" fmla="*/ 6 w 210"/>
                <a:gd name="T11" fmla="*/ 6 h 12"/>
                <a:gd name="T12" fmla="*/ 12 w 210"/>
                <a:gd name="T13" fmla="*/ 0 h 12"/>
                <a:gd name="T14" fmla="*/ 0 60000 65536"/>
                <a:gd name="T15" fmla="*/ 0 60000 65536"/>
                <a:gd name="T16" fmla="*/ 0 60000 65536"/>
                <a:gd name="T17" fmla="*/ 0 60000 65536"/>
                <a:gd name="T18" fmla="*/ 0 60000 65536"/>
                <a:gd name="T19" fmla="*/ 0 60000 65536"/>
                <a:gd name="T20" fmla="*/ 0 60000 65536"/>
                <a:gd name="T21" fmla="*/ 0 w 210"/>
                <a:gd name="T22" fmla="*/ 0 h 12"/>
                <a:gd name="T23" fmla="*/ 210 w 2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0" h="12">
                  <a:moveTo>
                    <a:pt x="12" y="0"/>
                  </a:moveTo>
                  <a:lnTo>
                    <a:pt x="194" y="0"/>
                  </a:lnTo>
                  <a:lnTo>
                    <a:pt x="200" y="6"/>
                  </a:lnTo>
                  <a:lnTo>
                    <a:pt x="210" y="12"/>
                  </a:lnTo>
                  <a:lnTo>
                    <a:pt x="0" y="12"/>
                  </a:lnTo>
                  <a:lnTo>
                    <a:pt x="6" y="6"/>
                  </a:lnTo>
                  <a:lnTo>
                    <a:pt x="12" y="0"/>
                  </a:lnTo>
                  <a:close/>
                </a:path>
              </a:pathLst>
            </a:custGeom>
            <a:solidFill>
              <a:srgbClr val="068C3A"/>
            </a:solidFill>
            <a:ln w="9525">
              <a:noFill/>
              <a:round/>
              <a:headEnd/>
              <a:tailEnd/>
            </a:ln>
          </p:spPr>
          <p:txBody>
            <a:bodyPr/>
            <a:lstStyle/>
            <a:p>
              <a:endParaRPr lang="es-ES"/>
            </a:p>
          </p:txBody>
        </p:sp>
        <p:sp>
          <p:nvSpPr>
            <p:cNvPr id="37135" name="Freeform 480"/>
            <p:cNvSpPr>
              <a:spLocks/>
            </p:cNvSpPr>
            <p:nvPr/>
          </p:nvSpPr>
          <p:spPr bwMode="auto">
            <a:xfrm>
              <a:off x="2030" y="2173"/>
              <a:ext cx="222" cy="13"/>
            </a:xfrm>
            <a:custGeom>
              <a:avLst/>
              <a:gdLst>
                <a:gd name="T0" fmla="*/ 11 w 222"/>
                <a:gd name="T1" fmla="*/ 0 h 13"/>
                <a:gd name="T2" fmla="*/ 205 w 222"/>
                <a:gd name="T3" fmla="*/ 0 h 13"/>
                <a:gd name="T4" fmla="*/ 215 w 222"/>
                <a:gd name="T5" fmla="*/ 6 h 13"/>
                <a:gd name="T6" fmla="*/ 222 w 222"/>
                <a:gd name="T7" fmla="*/ 13 h 13"/>
                <a:gd name="T8" fmla="*/ 0 w 222"/>
                <a:gd name="T9" fmla="*/ 13 h 13"/>
                <a:gd name="T10" fmla="*/ 5 w 222"/>
                <a:gd name="T11" fmla="*/ 6 h 13"/>
                <a:gd name="T12" fmla="*/ 11 w 222"/>
                <a:gd name="T13" fmla="*/ 0 h 13"/>
                <a:gd name="T14" fmla="*/ 0 60000 65536"/>
                <a:gd name="T15" fmla="*/ 0 60000 65536"/>
                <a:gd name="T16" fmla="*/ 0 60000 65536"/>
                <a:gd name="T17" fmla="*/ 0 60000 65536"/>
                <a:gd name="T18" fmla="*/ 0 60000 65536"/>
                <a:gd name="T19" fmla="*/ 0 60000 65536"/>
                <a:gd name="T20" fmla="*/ 0 60000 65536"/>
                <a:gd name="T21" fmla="*/ 0 w 222"/>
                <a:gd name="T22" fmla="*/ 0 h 13"/>
                <a:gd name="T23" fmla="*/ 222 w 222"/>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3">
                  <a:moveTo>
                    <a:pt x="11" y="0"/>
                  </a:moveTo>
                  <a:lnTo>
                    <a:pt x="205" y="0"/>
                  </a:lnTo>
                  <a:lnTo>
                    <a:pt x="215" y="6"/>
                  </a:lnTo>
                  <a:lnTo>
                    <a:pt x="222" y="13"/>
                  </a:lnTo>
                  <a:lnTo>
                    <a:pt x="0" y="13"/>
                  </a:lnTo>
                  <a:lnTo>
                    <a:pt x="5" y="6"/>
                  </a:lnTo>
                  <a:lnTo>
                    <a:pt x="11" y="0"/>
                  </a:lnTo>
                  <a:close/>
                </a:path>
              </a:pathLst>
            </a:custGeom>
            <a:solidFill>
              <a:srgbClr val="068C3A"/>
            </a:solidFill>
            <a:ln w="9525">
              <a:noFill/>
              <a:round/>
              <a:headEnd/>
              <a:tailEnd/>
            </a:ln>
          </p:spPr>
          <p:txBody>
            <a:bodyPr/>
            <a:lstStyle/>
            <a:p>
              <a:endParaRPr lang="es-ES"/>
            </a:p>
          </p:txBody>
        </p:sp>
        <p:sp>
          <p:nvSpPr>
            <p:cNvPr id="37136" name="Freeform 481"/>
            <p:cNvSpPr>
              <a:spLocks/>
            </p:cNvSpPr>
            <p:nvPr/>
          </p:nvSpPr>
          <p:spPr bwMode="auto">
            <a:xfrm>
              <a:off x="2024" y="2179"/>
              <a:ext cx="236" cy="13"/>
            </a:xfrm>
            <a:custGeom>
              <a:avLst/>
              <a:gdLst>
                <a:gd name="T0" fmla="*/ 11 w 236"/>
                <a:gd name="T1" fmla="*/ 0 h 13"/>
                <a:gd name="T2" fmla="*/ 221 w 236"/>
                <a:gd name="T3" fmla="*/ 0 h 13"/>
                <a:gd name="T4" fmla="*/ 228 w 236"/>
                <a:gd name="T5" fmla="*/ 7 h 13"/>
                <a:gd name="T6" fmla="*/ 236 w 236"/>
                <a:gd name="T7" fmla="*/ 13 h 13"/>
                <a:gd name="T8" fmla="*/ 0 w 236"/>
                <a:gd name="T9" fmla="*/ 13 h 13"/>
                <a:gd name="T10" fmla="*/ 6 w 236"/>
                <a:gd name="T11" fmla="*/ 7 h 13"/>
                <a:gd name="T12" fmla="*/ 11 w 236"/>
                <a:gd name="T13" fmla="*/ 0 h 13"/>
                <a:gd name="T14" fmla="*/ 0 60000 65536"/>
                <a:gd name="T15" fmla="*/ 0 60000 65536"/>
                <a:gd name="T16" fmla="*/ 0 60000 65536"/>
                <a:gd name="T17" fmla="*/ 0 60000 65536"/>
                <a:gd name="T18" fmla="*/ 0 60000 65536"/>
                <a:gd name="T19" fmla="*/ 0 60000 65536"/>
                <a:gd name="T20" fmla="*/ 0 60000 65536"/>
                <a:gd name="T21" fmla="*/ 0 w 236"/>
                <a:gd name="T22" fmla="*/ 0 h 13"/>
                <a:gd name="T23" fmla="*/ 236 w 23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13">
                  <a:moveTo>
                    <a:pt x="11" y="0"/>
                  </a:moveTo>
                  <a:lnTo>
                    <a:pt x="221" y="0"/>
                  </a:lnTo>
                  <a:lnTo>
                    <a:pt x="228" y="7"/>
                  </a:lnTo>
                  <a:lnTo>
                    <a:pt x="236" y="13"/>
                  </a:lnTo>
                  <a:lnTo>
                    <a:pt x="0" y="13"/>
                  </a:lnTo>
                  <a:lnTo>
                    <a:pt x="6" y="7"/>
                  </a:lnTo>
                  <a:lnTo>
                    <a:pt x="11" y="0"/>
                  </a:lnTo>
                  <a:close/>
                </a:path>
              </a:pathLst>
            </a:custGeom>
            <a:solidFill>
              <a:srgbClr val="0B8C3A"/>
            </a:solidFill>
            <a:ln w="9525">
              <a:noFill/>
              <a:round/>
              <a:headEnd/>
              <a:tailEnd/>
            </a:ln>
          </p:spPr>
          <p:txBody>
            <a:bodyPr/>
            <a:lstStyle/>
            <a:p>
              <a:endParaRPr lang="es-ES"/>
            </a:p>
          </p:txBody>
        </p:sp>
        <p:sp>
          <p:nvSpPr>
            <p:cNvPr id="37137" name="Freeform 482"/>
            <p:cNvSpPr>
              <a:spLocks/>
            </p:cNvSpPr>
            <p:nvPr/>
          </p:nvSpPr>
          <p:spPr bwMode="auto">
            <a:xfrm>
              <a:off x="2018" y="2186"/>
              <a:ext cx="251" cy="12"/>
            </a:xfrm>
            <a:custGeom>
              <a:avLst/>
              <a:gdLst>
                <a:gd name="T0" fmla="*/ 12 w 251"/>
                <a:gd name="T1" fmla="*/ 0 h 12"/>
                <a:gd name="T2" fmla="*/ 234 w 251"/>
                <a:gd name="T3" fmla="*/ 0 h 12"/>
                <a:gd name="T4" fmla="*/ 242 w 251"/>
                <a:gd name="T5" fmla="*/ 6 h 12"/>
                <a:gd name="T6" fmla="*/ 251 w 251"/>
                <a:gd name="T7" fmla="*/ 12 h 12"/>
                <a:gd name="T8" fmla="*/ 0 w 251"/>
                <a:gd name="T9" fmla="*/ 12 h 12"/>
                <a:gd name="T10" fmla="*/ 6 w 251"/>
                <a:gd name="T11" fmla="*/ 6 h 12"/>
                <a:gd name="T12" fmla="*/ 12 w 251"/>
                <a:gd name="T13" fmla="*/ 0 h 12"/>
                <a:gd name="T14" fmla="*/ 0 60000 65536"/>
                <a:gd name="T15" fmla="*/ 0 60000 65536"/>
                <a:gd name="T16" fmla="*/ 0 60000 65536"/>
                <a:gd name="T17" fmla="*/ 0 60000 65536"/>
                <a:gd name="T18" fmla="*/ 0 60000 65536"/>
                <a:gd name="T19" fmla="*/ 0 60000 65536"/>
                <a:gd name="T20" fmla="*/ 0 60000 65536"/>
                <a:gd name="T21" fmla="*/ 0 w 251"/>
                <a:gd name="T22" fmla="*/ 0 h 12"/>
                <a:gd name="T23" fmla="*/ 251 w 25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1" h="12">
                  <a:moveTo>
                    <a:pt x="12" y="0"/>
                  </a:moveTo>
                  <a:lnTo>
                    <a:pt x="234" y="0"/>
                  </a:lnTo>
                  <a:lnTo>
                    <a:pt x="242" y="6"/>
                  </a:lnTo>
                  <a:lnTo>
                    <a:pt x="251" y="12"/>
                  </a:lnTo>
                  <a:lnTo>
                    <a:pt x="0" y="12"/>
                  </a:lnTo>
                  <a:lnTo>
                    <a:pt x="6" y="6"/>
                  </a:lnTo>
                  <a:lnTo>
                    <a:pt x="12" y="0"/>
                  </a:lnTo>
                  <a:close/>
                </a:path>
              </a:pathLst>
            </a:custGeom>
            <a:solidFill>
              <a:srgbClr val="108C3A"/>
            </a:solidFill>
            <a:ln w="9525">
              <a:noFill/>
              <a:round/>
              <a:headEnd/>
              <a:tailEnd/>
            </a:ln>
          </p:spPr>
          <p:txBody>
            <a:bodyPr/>
            <a:lstStyle/>
            <a:p>
              <a:endParaRPr lang="es-ES"/>
            </a:p>
          </p:txBody>
        </p:sp>
        <p:sp>
          <p:nvSpPr>
            <p:cNvPr id="37138" name="Freeform 483"/>
            <p:cNvSpPr>
              <a:spLocks/>
            </p:cNvSpPr>
            <p:nvPr/>
          </p:nvSpPr>
          <p:spPr bwMode="auto">
            <a:xfrm>
              <a:off x="2012" y="2192"/>
              <a:ext cx="265" cy="11"/>
            </a:xfrm>
            <a:custGeom>
              <a:avLst/>
              <a:gdLst>
                <a:gd name="T0" fmla="*/ 12 w 265"/>
                <a:gd name="T1" fmla="*/ 0 h 11"/>
                <a:gd name="T2" fmla="*/ 248 w 265"/>
                <a:gd name="T3" fmla="*/ 0 h 11"/>
                <a:gd name="T4" fmla="*/ 257 w 265"/>
                <a:gd name="T5" fmla="*/ 6 h 11"/>
                <a:gd name="T6" fmla="*/ 265 w 265"/>
                <a:gd name="T7" fmla="*/ 11 h 11"/>
                <a:gd name="T8" fmla="*/ 0 w 265"/>
                <a:gd name="T9" fmla="*/ 11 h 11"/>
                <a:gd name="T10" fmla="*/ 6 w 265"/>
                <a:gd name="T11" fmla="*/ 6 h 11"/>
                <a:gd name="T12" fmla="*/ 12 w 265"/>
                <a:gd name="T13" fmla="*/ 0 h 11"/>
                <a:gd name="T14" fmla="*/ 0 60000 65536"/>
                <a:gd name="T15" fmla="*/ 0 60000 65536"/>
                <a:gd name="T16" fmla="*/ 0 60000 65536"/>
                <a:gd name="T17" fmla="*/ 0 60000 65536"/>
                <a:gd name="T18" fmla="*/ 0 60000 65536"/>
                <a:gd name="T19" fmla="*/ 0 60000 65536"/>
                <a:gd name="T20" fmla="*/ 0 60000 65536"/>
                <a:gd name="T21" fmla="*/ 0 w 265"/>
                <a:gd name="T22" fmla="*/ 0 h 11"/>
                <a:gd name="T23" fmla="*/ 265 w 26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5" h="11">
                  <a:moveTo>
                    <a:pt x="12" y="0"/>
                  </a:moveTo>
                  <a:lnTo>
                    <a:pt x="248" y="0"/>
                  </a:lnTo>
                  <a:lnTo>
                    <a:pt x="257" y="6"/>
                  </a:lnTo>
                  <a:lnTo>
                    <a:pt x="265" y="11"/>
                  </a:lnTo>
                  <a:lnTo>
                    <a:pt x="0" y="11"/>
                  </a:lnTo>
                  <a:lnTo>
                    <a:pt x="6" y="6"/>
                  </a:lnTo>
                  <a:lnTo>
                    <a:pt x="12" y="0"/>
                  </a:lnTo>
                  <a:close/>
                </a:path>
              </a:pathLst>
            </a:custGeom>
            <a:solidFill>
              <a:srgbClr val="108C3A"/>
            </a:solidFill>
            <a:ln w="9525">
              <a:noFill/>
              <a:round/>
              <a:headEnd/>
              <a:tailEnd/>
            </a:ln>
          </p:spPr>
          <p:txBody>
            <a:bodyPr/>
            <a:lstStyle/>
            <a:p>
              <a:endParaRPr lang="es-ES"/>
            </a:p>
          </p:txBody>
        </p:sp>
        <p:sp>
          <p:nvSpPr>
            <p:cNvPr id="37139" name="Freeform 484"/>
            <p:cNvSpPr>
              <a:spLocks/>
            </p:cNvSpPr>
            <p:nvPr/>
          </p:nvSpPr>
          <p:spPr bwMode="auto">
            <a:xfrm>
              <a:off x="2005" y="2198"/>
              <a:ext cx="282" cy="11"/>
            </a:xfrm>
            <a:custGeom>
              <a:avLst/>
              <a:gdLst>
                <a:gd name="T0" fmla="*/ 13 w 282"/>
                <a:gd name="T1" fmla="*/ 0 h 11"/>
                <a:gd name="T2" fmla="*/ 264 w 282"/>
                <a:gd name="T3" fmla="*/ 0 h 11"/>
                <a:gd name="T4" fmla="*/ 272 w 282"/>
                <a:gd name="T5" fmla="*/ 5 h 11"/>
                <a:gd name="T6" fmla="*/ 282 w 282"/>
                <a:gd name="T7" fmla="*/ 11 h 11"/>
                <a:gd name="T8" fmla="*/ 0 w 282"/>
                <a:gd name="T9" fmla="*/ 11 h 11"/>
                <a:gd name="T10" fmla="*/ 7 w 282"/>
                <a:gd name="T11" fmla="*/ 5 h 11"/>
                <a:gd name="T12" fmla="*/ 13 w 282"/>
                <a:gd name="T13" fmla="*/ 0 h 11"/>
                <a:gd name="T14" fmla="*/ 0 60000 65536"/>
                <a:gd name="T15" fmla="*/ 0 60000 65536"/>
                <a:gd name="T16" fmla="*/ 0 60000 65536"/>
                <a:gd name="T17" fmla="*/ 0 60000 65536"/>
                <a:gd name="T18" fmla="*/ 0 60000 65536"/>
                <a:gd name="T19" fmla="*/ 0 60000 65536"/>
                <a:gd name="T20" fmla="*/ 0 60000 65536"/>
                <a:gd name="T21" fmla="*/ 0 w 282"/>
                <a:gd name="T22" fmla="*/ 0 h 11"/>
                <a:gd name="T23" fmla="*/ 282 w 28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1">
                  <a:moveTo>
                    <a:pt x="13" y="0"/>
                  </a:moveTo>
                  <a:lnTo>
                    <a:pt x="264" y="0"/>
                  </a:lnTo>
                  <a:lnTo>
                    <a:pt x="272" y="5"/>
                  </a:lnTo>
                  <a:lnTo>
                    <a:pt x="282" y="11"/>
                  </a:lnTo>
                  <a:lnTo>
                    <a:pt x="0" y="11"/>
                  </a:lnTo>
                  <a:lnTo>
                    <a:pt x="7" y="5"/>
                  </a:lnTo>
                  <a:lnTo>
                    <a:pt x="13" y="0"/>
                  </a:lnTo>
                  <a:close/>
                </a:path>
              </a:pathLst>
            </a:custGeom>
            <a:solidFill>
              <a:srgbClr val="128D3A"/>
            </a:solidFill>
            <a:ln w="9525">
              <a:noFill/>
              <a:round/>
              <a:headEnd/>
              <a:tailEnd/>
            </a:ln>
          </p:spPr>
          <p:txBody>
            <a:bodyPr/>
            <a:lstStyle/>
            <a:p>
              <a:endParaRPr lang="es-ES"/>
            </a:p>
          </p:txBody>
        </p:sp>
        <p:sp>
          <p:nvSpPr>
            <p:cNvPr id="37140" name="Freeform 485"/>
            <p:cNvSpPr>
              <a:spLocks/>
            </p:cNvSpPr>
            <p:nvPr/>
          </p:nvSpPr>
          <p:spPr bwMode="auto">
            <a:xfrm>
              <a:off x="1999" y="2203"/>
              <a:ext cx="297" cy="12"/>
            </a:xfrm>
            <a:custGeom>
              <a:avLst/>
              <a:gdLst>
                <a:gd name="T0" fmla="*/ 13 w 297"/>
                <a:gd name="T1" fmla="*/ 0 h 12"/>
                <a:gd name="T2" fmla="*/ 278 w 297"/>
                <a:gd name="T3" fmla="*/ 0 h 12"/>
                <a:gd name="T4" fmla="*/ 288 w 297"/>
                <a:gd name="T5" fmla="*/ 6 h 12"/>
                <a:gd name="T6" fmla="*/ 297 w 297"/>
                <a:gd name="T7" fmla="*/ 12 h 12"/>
                <a:gd name="T8" fmla="*/ 0 w 297"/>
                <a:gd name="T9" fmla="*/ 12 h 12"/>
                <a:gd name="T10" fmla="*/ 6 w 297"/>
                <a:gd name="T11" fmla="*/ 6 h 12"/>
                <a:gd name="T12" fmla="*/ 13 w 297"/>
                <a:gd name="T13" fmla="*/ 0 h 12"/>
                <a:gd name="T14" fmla="*/ 0 60000 65536"/>
                <a:gd name="T15" fmla="*/ 0 60000 65536"/>
                <a:gd name="T16" fmla="*/ 0 60000 65536"/>
                <a:gd name="T17" fmla="*/ 0 60000 65536"/>
                <a:gd name="T18" fmla="*/ 0 60000 65536"/>
                <a:gd name="T19" fmla="*/ 0 60000 65536"/>
                <a:gd name="T20" fmla="*/ 0 60000 65536"/>
                <a:gd name="T21" fmla="*/ 0 w 297"/>
                <a:gd name="T22" fmla="*/ 0 h 12"/>
                <a:gd name="T23" fmla="*/ 297 w 29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7" h="12">
                  <a:moveTo>
                    <a:pt x="13" y="0"/>
                  </a:moveTo>
                  <a:lnTo>
                    <a:pt x="278" y="0"/>
                  </a:lnTo>
                  <a:lnTo>
                    <a:pt x="288" y="6"/>
                  </a:lnTo>
                  <a:lnTo>
                    <a:pt x="297" y="12"/>
                  </a:lnTo>
                  <a:lnTo>
                    <a:pt x="0" y="12"/>
                  </a:lnTo>
                  <a:lnTo>
                    <a:pt x="6" y="6"/>
                  </a:lnTo>
                  <a:lnTo>
                    <a:pt x="13" y="0"/>
                  </a:lnTo>
                  <a:close/>
                </a:path>
              </a:pathLst>
            </a:custGeom>
            <a:solidFill>
              <a:srgbClr val="128D3A"/>
            </a:solidFill>
            <a:ln w="9525">
              <a:noFill/>
              <a:round/>
              <a:headEnd/>
              <a:tailEnd/>
            </a:ln>
          </p:spPr>
          <p:txBody>
            <a:bodyPr/>
            <a:lstStyle/>
            <a:p>
              <a:endParaRPr lang="es-ES"/>
            </a:p>
          </p:txBody>
        </p:sp>
        <p:sp>
          <p:nvSpPr>
            <p:cNvPr id="37141" name="Freeform 486"/>
            <p:cNvSpPr>
              <a:spLocks/>
            </p:cNvSpPr>
            <p:nvPr/>
          </p:nvSpPr>
          <p:spPr bwMode="auto">
            <a:xfrm>
              <a:off x="1991" y="2209"/>
              <a:ext cx="315" cy="12"/>
            </a:xfrm>
            <a:custGeom>
              <a:avLst/>
              <a:gdLst>
                <a:gd name="T0" fmla="*/ 14 w 315"/>
                <a:gd name="T1" fmla="*/ 0 h 12"/>
                <a:gd name="T2" fmla="*/ 296 w 315"/>
                <a:gd name="T3" fmla="*/ 0 h 12"/>
                <a:gd name="T4" fmla="*/ 305 w 315"/>
                <a:gd name="T5" fmla="*/ 6 h 12"/>
                <a:gd name="T6" fmla="*/ 315 w 315"/>
                <a:gd name="T7" fmla="*/ 12 h 12"/>
                <a:gd name="T8" fmla="*/ 0 w 315"/>
                <a:gd name="T9" fmla="*/ 12 h 12"/>
                <a:gd name="T10" fmla="*/ 8 w 315"/>
                <a:gd name="T11" fmla="*/ 6 h 12"/>
                <a:gd name="T12" fmla="*/ 14 w 315"/>
                <a:gd name="T13" fmla="*/ 0 h 12"/>
                <a:gd name="T14" fmla="*/ 0 60000 65536"/>
                <a:gd name="T15" fmla="*/ 0 60000 65536"/>
                <a:gd name="T16" fmla="*/ 0 60000 65536"/>
                <a:gd name="T17" fmla="*/ 0 60000 65536"/>
                <a:gd name="T18" fmla="*/ 0 60000 65536"/>
                <a:gd name="T19" fmla="*/ 0 60000 65536"/>
                <a:gd name="T20" fmla="*/ 0 60000 65536"/>
                <a:gd name="T21" fmla="*/ 0 w 315"/>
                <a:gd name="T22" fmla="*/ 0 h 12"/>
                <a:gd name="T23" fmla="*/ 315 w 31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5" h="12">
                  <a:moveTo>
                    <a:pt x="14" y="0"/>
                  </a:moveTo>
                  <a:lnTo>
                    <a:pt x="296" y="0"/>
                  </a:lnTo>
                  <a:lnTo>
                    <a:pt x="305" y="6"/>
                  </a:lnTo>
                  <a:lnTo>
                    <a:pt x="315" y="12"/>
                  </a:lnTo>
                  <a:lnTo>
                    <a:pt x="0" y="12"/>
                  </a:lnTo>
                  <a:lnTo>
                    <a:pt x="8" y="6"/>
                  </a:lnTo>
                  <a:lnTo>
                    <a:pt x="14" y="0"/>
                  </a:lnTo>
                  <a:close/>
                </a:path>
              </a:pathLst>
            </a:custGeom>
            <a:solidFill>
              <a:srgbClr val="168D3A"/>
            </a:solidFill>
            <a:ln w="9525">
              <a:noFill/>
              <a:round/>
              <a:headEnd/>
              <a:tailEnd/>
            </a:ln>
          </p:spPr>
          <p:txBody>
            <a:bodyPr/>
            <a:lstStyle/>
            <a:p>
              <a:endParaRPr lang="es-ES"/>
            </a:p>
          </p:txBody>
        </p:sp>
        <p:sp>
          <p:nvSpPr>
            <p:cNvPr id="37142" name="Freeform 487"/>
            <p:cNvSpPr>
              <a:spLocks/>
            </p:cNvSpPr>
            <p:nvPr/>
          </p:nvSpPr>
          <p:spPr bwMode="auto">
            <a:xfrm>
              <a:off x="1984" y="2215"/>
              <a:ext cx="332" cy="12"/>
            </a:xfrm>
            <a:custGeom>
              <a:avLst/>
              <a:gdLst>
                <a:gd name="T0" fmla="*/ 15 w 332"/>
                <a:gd name="T1" fmla="*/ 0 h 12"/>
                <a:gd name="T2" fmla="*/ 312 w 332"/>
                <a:gd name="T3" fmla="*/ 0 h 12"/>
                <a:gd name="T4" fmla="*/ 322 w 332"/>
                <a:gd name="T5" fmla="*/ 6 h 12"/>
                <a:gd name="T6" fmla="*/ 332 w 332"/>
                <a:gd name="T7" fmla="*/ 12 h 12"/>
                <a:gd name="T8" fmla="*/ 0 w 332"/>
                <a:gd name="T9" fmla="*/ 12 h 12"/>
                <a:gd name="T10" fmla="*/ 7 w 332"/>
                <a:gd name="T11" fmla="*/ 6 h 12"/>
                <a:gd name="T12" fmla="*/ 15 w 332"/>
                <a:gd name="T13" fmla="*/ 0 h 12"/>
                <a:gd name="T14" fmla="*/ 0 60000 65536"/>
                <a:gd name="T15" fmla="*/ 0 60000 65536"/>
                <a:gd name="T16" fmla="*/ 0 60000 65536"/>
                <a:gd name="T17" fmla="*/ 0 60000 65536"/>
                <a:gd name="T18" fmla="*/ 0 60000 65536"/>
                <a:gd name="T19" fmla="*/ 0 60000 65536"/>
                <a:gd name="T20" fmla="*/ 0 60000 65536"/>
                <a:gd name="T21" fmla="*/ 0 w 332"/>
                <a:gd name="T22" fmla="*/ 0 h 12"/>
                <a:gd name="T23" fmla="*/ 332 w 33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12">
                  <a:moveTo>
                    <a:pt x="15" y="0"/>
                  </a:moveTo>
                  <a:lnTo>
                    <a:pt x="312" y="0"/>
                  </a:lnTo>
                  <a:lnTo>
                    <a:pt x="322" y="6"/>
                  </a:lnTo>
                  <a:lnTo>
                    <a:pt x="332" y="12"/>
                  </a:lnTo>
                  <a:lnTo>
                    <a:pt x="0" y="12"/>
                  </a:lnTo>
                  <a:lnTo>
                    <a:pt x="7" y="6"/>
                  </a:lnTo>
                  <a:lnTo>
                    <a:pt x="15" y="0"/>
                  </a:lnTo>
                  <a:close/>
                </a:path>
              </a:pathLst>
            </a:custGeom>
            <a:solidFill>
              <a:srgbClr val="1A8D3A"/>
            </a:solidFill>
            <a:ln w="9525">
              <a:noFill/>
              <a:round/>
              <a:headEnd/>
              <a:tailEnd/>
            </a:ln>
          </p:spPr>
          <p:txBody>
            <a:bodyPr/>
            <a:lstStyle/>
            <a:p>
              <a:endParaRPr lang="es-ES"/>
            </a:p>
          </p:txBody>
        </p:sp>
        <p:sp>
          <p:nvSpPr>
            <p:cNvPr id="37143" name="Freeform 488"/>
            <p:cNvSpPr>
              <a:spLocks/>
            </p:cNvSpPr>
            <p:nvPr/>
          </p:nvSpPr>
          <p:spPr bwMode="auto">
            <a:xfrm>
              <a:off x="1976" y="2221"/>
              <a:ext cx="349" cy="11"/>
            </a:xfrm>
            <a:custGeom>
              <a:avLst/>
              <a:gdLst>
                <a:gd name="T0" fmla="*/ 15 w 349"/>
                <a:gd name="T1" fmla="*/ 0 h 11"/>
                <a:gd name="T2" fmla="*/ 330 w 349"/>
                <a:gd name="T3" fmla="*/ 0 h 11"/>
                <a:gd name="T4" fmla="*/ 340 w 349"/>
                <a:gd name="T5" fmla="*/ 6 h 11"/>
                <a:gd name="T6" fmla="*/ 349 w 349"/>
                <a:gd name="T7" fmla="*/ 11 h 11"/>
                <a:gd name="T8" fmla="*/ 0 w 349"/>
                <a:gd name="T9" fmla="*/ 11 h 11"/>
                <a:gd name="T10" fmla="*/ 8 w 349"/>
                <a:gd name="T11" fmla="*/ 6 h 11"/>
                <a:gd name="T12" fmla="*/ 15 w 349"/>
                <a:gd name="T13" fmla="*/ 0 h 11"/>
                <a:gd name="T14" fmla="*/ 0 60000 65536"/>
                <a:gd name="T15" fmla="*/ 0 60000 65536"/>
                <a:gd name="T16" fmla="*/ 0 60000 65536"/>
                <a:gd name="T17" fmla="*/ 0 60000 65536"/>
                <a:gd name="T18" fmla="*/ 0 60000 65536"/>
                <a:gd name="T19" fmla="*/ 0 60000 65536"/>
                <a:gd name="T20" fmla="*/ 0 60000 65536"/>
                <a:gd name="T21" fmla="*/ 0 w 349"/>
                <a:gd name="T22" fmla="*/ 0 h 11"/>
                <a:gd name="T23" fmla="*/ 349 w 349"/>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9" h="11">
                  <a:moveTo>
                    <a:pt x="15" y="0"/>
                  </a:moveTo>
                  <a:lnTo>
                    <a:pt x="330" y="0"/>
                  </a:lnTo>
                  <a:lnTo>
                    <a:pt x="340" y="6"/>
                  </a:lnTo>
                  <a:lnTo>
                    <a:pt x="349" y="11"/>
                  </a:lnTo>
                  <a:lnTo>
                    <a:pt x="0" y="11"/>
                  </a:lnTo>
                  <a:lnTo>
                    <a:pt x="8" y="6"/>
                  </a:lnTo>
                  <a:lnTo>
                    <a:pt x="15" y="0"/>
                  </a:lnTo>
                  <a:close/>
                </a:path>
              </a:pathLst>
            </a:custGeom>
            <a:solidFill>
              <a:srgbClr val="1A8D3A"/>
            </a:solidFill>
            <a:ln w="9525">
              <a:noFill/>
              <a:round/>
              <a:headEnd/>
              <a:tailEnd/>
            </a:ln>
          </p:spPr>
          <p:txBody>
            <a:bodyPr/>
            <a:lstStyle/>
            <a:p>
              <a:endParaRPr lang="es-ES"/>
            </a:p>
          </p:txBody>
        </p:sp>
        <p:sp>
          <p:nvSpPr>
            <p:cNvPr id="37144" name="Freeform 489"/>
            <p:cNvSpPr>
              <a:spLocks/>
            </p:cNvSpPr>
            <p:nvPr/>
          </p:nvSpPr>
          <p:spPr bwMode="auto">
            <a:xfrm>
              <a:off x="1968" y="2227"/>
              <a:ext cx="367" cy="11"/>
            </a:xfrm>
            <a:custGeom>
              <a:avLst/>
              <a:gdLst>
                <a:gd name="T0" fmla="*/ 16 w 367"/>
                <a:gd name="T1" fmla="*/ 0 h 11"/>
                <a:gd name="T2" fmla="*/ 348 w 367"/>
                <a:gd name="T3" fmla="*/ 0 h 11"/>
                <a:gd name="T4" fmla="*/ 357 w 367"/>
                <a:gd name="T5" fmla="*/ 5 h 11"/>
                <a:gd name="T6" fmla="*/ 367 w 367"/>
                <a:gd name="T7" fmla="*/ 11 h 11"/>
                <a:gd name="T8" fmla="*/ 0 w 367"/>
                <a:gd name="T9" fmla="*/ 11 h 11"/>
                <a:gd name="T10" fmla="*/ 8 w 367"/>
                <a:gd name="T11" fmla="*/ 5 h 11"/>
                <a:gd name="T12" fmla="*/ 16 w 367"/>
                <a:gd name="T13" fmla="*/ 0 h 11"/>
                <a:gd name="T14" fmla="*/ 0 60000 65536"/>
                <a:gd name="T15" fmla="*/ 0 60000 65536"/>
                <a:gd name="T16" fmla="*/ 0 60000 65536"/>
                <a:gd name="T17" fmla="*/ 0 60000 65536"/>
                <a:gd name="T18" fmla="*/ 0 60000 65536"/>
                <a:gd name="T19" fmla="*/ 0 60000 65536"/>
                <a:gd name="T20" fmla="*/ 0 60000 65536"/>
                <a:gd name="T21" fmla="*/ 0 w 367"/>
                <a:gd name="T22" fmla="*/ 0 h 11"/>
                <a:gd name="T23" fmla="*/ 367 w 36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7" h="11">
                  <a:moveTo>
                    <a:pt x="16" y="0"/>
                  </a:moveTo>
                  <a:lnTo>
                    <a:pt x="348" y="0"/>
                  </a:lnTo>
                  <a:lnTo>
                    <a:pt x="357" y="5"/>
                  </a:lnTo>
                  <a:lnTo>
                    <a:pt x="367" y="11"/>
                  </a:lnTo>
                  <a:lnTo>
                    <a:pt x="0" y="11"/>
                  </a:lnTo>
                  <a:lnTo>
                    <a:pt x="8" y="5"/>
                  </a:lnTo>
                  <a:lnTo>
                    <a:pt x="16" y="0"/>
                  </a:lnTo>
                  <a:close/>
                </a:path>
              </a:pathLst>
            </a:custGeom>
            <a:solidFill>
              <a:srgbClr val="1C8E3A"/>
            </a:solidFill>
            <a:ln w="9525">
              <a:noFill/>
              <a:round/>
              <a:headEnd/>
              <a:tailEnd/>
            </a:ln>
          </p:spPr>
          <p:txBody>
            <a:bodyPr/>
            <a:lstStyle/>
            <a:p>
              <a:endParaRPr lang="es-ES"/>
            </a:p>
          </p:txBody>
        </p:sp>
        <p:sp>
          <p:nvSpPr>
            <p:cNvPr id="37145" name="Freeform 490"/>
            <p:cNvSpPr>
              <a:spLocks/>
            </p:cNvSpPr>
            <p:nvPr/>
          </p:nvSpPr>
          <p:spPr bwMode="auto">
            <a:xfrm>
              <a:off x="1959" y="2232"/>
              <a:ext cx="385" cy="14"/>
            </a:xfrm>
            <a:custGeom>
              <a:avLst/>
              <a:gdLst>
                <a:gd name="T0" fmla="*/ 17 w 385"/>
                <a:gd name="T1" fmla="*/ 0 h 14"/>
                <a:gd name="T2" fmla="*/ 366 w 385"/>
                <a:gd name="T3" fmla="*/ 0 h 14"/>
                <a:gd name="T4" fmla="*/ 376 w 385"/>
                <a:gd name="T5" fmla="*/ 6 h 14"/>
                <a:gd name="T6" fmla="*/ 385 w 385"/>
                <a:gd name="T7" fmla="*/ 14 h 14"/>
                <a:gd name="T8" fmla="*/ 0 w 385"/>
                <a:gd name="T9" fmla="*/ 14 h 14"/>
                <a:gd name="T10" fmla="*/ 9 w 385"/>
                <a:gd name="T11" fmla="*/ 6 h 14"/>
                <a:gd name="T12" fmla="*/ 17 w 385"/>
                <a:gd name="T13" fmla="*/ 0 h 14"/>
                <a:gd name="T14" fmla="*/ 0 60000 65536"/>
                <a:gd name="T15" fmla="*/ 0 60000 65536"/>
                <a:gd name="T16" fmla="*/ 0 60000 65536"/>
                <a:gd name="T17" fmla="*/ 0 60000 65536"/>
                <a:gd name="T18" fmla="*/ 0 60000 65536"/>
                <a:gd name="T19" fmla="*/ 0 60000 65536"/>
                <a:gd name="T20" fmla="*/ 0 60000 65536"/>
                <a:gd name="T21" fmla="*/ 0 w 385"/>
                <a:gd name="T22" fmla="*/ 0 h 14"/>
                <a:gd name="T23" fmla="*/ 385 w 385"/>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14">
                  <a:moveTo>
                    <a:pt x="17" y="0"/>
                  </a:moveTo>
                  <a:lnTo>
                    <a:pt x="366" y="0"/>
                  </a:lnTo>
                  <a:lnTo>
                    <a:pt x="376" y="6"/>
                  </a:lnTo>
                  <a:lnTo>
                    <a:pt x="385" y="14"/>
                  </a:lnTo>
                  <a:lnTo>
                    <a:pt x="0" y="14"/>
                  </a:lnTo>
                  <a:lnTo>
                    <a:pt x="9" y="6"/>
                  </a:lnTo>
                  <a:lnTo>
                    <a:pt x="17" y="0"/>
                  </a:lnTo>
                  <a:close/>
                </a:path>
              </a:pathLst>
            </a:custGeom>
            <a:solidFill>
              <a:srgbClr val="1F8E39"/>
            </a:solidFill>
            <a:ln w="9525">
              <a:noFill/>
              <a:round/>
              <a:headEnd/>
              <a:tailEnd/>
            </a:ln>
          </p:spPr>
          <p:txBody>
            <a:bodyPr/>
            <a:lstStyle/>
            <a:p>
              <a:endParaRPr lang="es-ES"/>
            </a:p>
          </p:txBody>
        </p:sp>
        <p:sp>
          <p:nvSpPr>
            <p:cNvPr id="37146" name="Freeform 491"/>
            <p:cNvSpPr>
              <a:spLocks/>
            </p:cNvSpPr>
            <p:nvPr/>
          </p:nvSpPr>
          <p:spPr bwMode="auto">
            <a:xfrm>
              <a:off x="1949" y="2238"/>
              <a:ext cx="405" cy="13"/>
            </a:xfrm>
            <a:custGeom>
              <a:avLst/>
              <a:gdLst>
                <a:gd name="T0" fmla="*/ 19 w 405"/>
                <a:gd name="T1" fmla="*/ 0 h 13"/>
                <a:gd name="T2" fmla="*/ 386 w 405"/>
                <a:gd name="T3" fmla="*/ 0 h 13"/>
                <a:gd name="T4" fmla="*/ 395 w 405"/>
                <a:gd name="T5" fmla="*/ 6 h 13"/>
                <a:gd name="T6" fmla="*/ 405 w 405"/>
                <a:gd name="T7" fmla="*/ 13 h 13"/>
                <a:gd name="T8" fmla="*/ 0 w 405"/>
                <a:gd name="T9" fmla="*/ 13 h 13"/>
                <a:gd name="T10" fmla="*/ 10 w 405"/>
                <a:gd name="T11" fmla="*/ 8 h 13"/>
                <a:gd name="T12" fmla="*/ 19 w 405"/>
                <a:gd name="T13" fmla="*/ 0 h 13"/>
                <a:gd name="T14" fmla="*/ 0 60000 65536"/>
                <a:gd name="T15" fmla="*/ 0 60000 65536"/>
                <a:gd name="T16" fmla="*/ 0 60000 65536"/>
                <a:gd name="T17" fmla="*/ 0 60000 65536"/>
                <a:gd name="T18" fmla="*/ 0 60000 65536"/>
                <a:gd name="T19" fmla="*/ 0 60000 65536"/>
                <a:gd name="T20" fmla="*/ 0 60000 65536"/>
                <a:gd name="T21" fmla="*/ 0 w 405"/>
                <a:gd name="T22" fmla="*/ 0 h 13"/>
                <a:gd name="T23" fmla="*/ 405 w 405"/>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5" h="13">
                  <a:moveTo>
                    <a:pt x="19" y="0"/>
                  </a:moveTo>
                  <a:lnTo>
                    <a:pt x="386" y="0"/>
                  </a:lnTo>
                  <a:lnTo>
                    <a:pt x="395" y="6"/>
                  </a:lnTo>
                  <a:lnTo>
                    <a:pt x="405" y="13"/>
                  </a:lnTo>
                  <a:lnTo>
                    <a:pt x="0" y="13"/>
                  </a:lnTo>
                  <a:lnTo>
                    <a:pt x="10" y="8"/>
                  </a:lnTo>
                  <a:lnTo>
                    <a:pt x="19" y="0"/>
                  </a:lnTo>
                  <a:close/>
                </a:path>
              </a:pathLst>
            </a:custGeom>
            <a:solidFill>
              <a:srgbClr val="1F8E39"/>
            </a:solidFill>
            <a:ln w="9525">
              <a:noFill/>
              <a:round/>
              <a:headEnd/>
              <a:tailEnd/>
            </a:ln>
          </p:spPr>
          <p:txBody>
            <a:bodyPr/>
            <a:lstStyle/>
            <a:p>
              <a:endParaRPr lang="es-ES"/>
            </a:p>
          </p:txBody>
        </p:sp>
        <p:sp>
          <p:nvSpPr>
            <p:cNvPr id="37147" name="Freeform 492"/>
            <p:cNvSpPr>
              <a:spLocks/>
            </p:cNvSpPr>
            <p:nvPr/>
          </p:nvSpPr>
          <p:spPr bwMode="auto">
            <a:xfrm>
              <a:off x="1938" y="2246"/>
              <a:ext cx="427" cy="11"/>
            </a:xfrm>
            <a:custGeom>
              <a:avLst/>
              <a:gdLst>
                <a:gd name="T0" fmla="*/ 21 w 427"/>
                <a:gd name="T1" fmla="*/ 0 h 11"/>
                <a:gd name="T2" fmla="*/ 406 w 427"/>
                <a:gd name="T3" fmla="*/ 0 h 11"/>
                <a:gd name="T4" fmla="*/ 416 w 427"/>
                <a:gd name="T5" fmla="*/ 5 h 11"/>
                <a:gd name="T6" fmla="*/ 427 w 427"/>
                <a:gd name="T7" fmla="*/ 11 h 11"/>
                <a:gd name="T8" fmla="*/ 0 w 427"/>
                <a:gd name="T9" fmla="*/ 11 h 11"/>
                <a:gd name="T10" fmla="*/ 11 w 427"/>
                <a:gd name="T11" fmla="*/ 5 h 11"/>
                <a:gd name="T12" fmla="*/ 21 w 427"/>
                <a:gd name="T13" fmla="*/ 0 h 11"/>
                <a:gd name="T14" fmla="*/ 0 60000 65536"/>
                <a:gd name="T15" fmla="*/ 0 60000 65536"/>
                <a:gd name="T16" fmla="*/ 0 60000 65536"/>
                <a:gd name="T17" fmla="*/ 0 60000 65536"/>
                <a:gd name="T18" fmla="*/ 0 60000 65536"/>
                <a:gd name="T19" fmla="*/ 0 60000 65536"/>
                <a:gd name="T20" fmla="*/ 0 60000 65536"/>
                <a:gd name="T21" fmla="*/ 0 w 427"/>
                <a:gd name="T22" fmla="*/ 0 h 11"/>
                <a:gd name="T23" fmla="*/ 427 w 42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7" h="11">
                  <a:moveTo>
                    <a:pt x="21" y="0"/>
                  </a:moveTo>
                  <a:lnTo>
                    <a:pt x="406" y="0"/>
                  </a:lnTo>
                  <a:lnTo>
                    <a:pt x="416" y="5"/>
                  </a:lnTo>
                  <a:lnTo>
                    <a:pt x="427" y="11"/>
                  </a:lnTo>
                  <a:lnTo>
                    <a:pt x="0" y="11"/>
                  </a:lnTo>
                  <a:lnTo>
                    <a:pt x="11" y="5"/>
                  </a:lnTo>
                  <a:lnTo>
                    <a:pt x="21" y="0"/>
                  </a:lnTo>
                  <a:close/>
                </a:path>
              </a:pathLst>
            </a:custGeom>
            <a:solidFill>
              <a:srgbClr val="218F39"/>
            </a:solidFill>
            <a:ln w="9525">
              <a:noFill/>
              <a:round/>
              <a:headEnd/>
              <a:tailEnd/>
            </a:ln>
          </p:spPr>
          <p:txBody>
            <a:bodyPr/>
            <a:lstStyle/>
            <a:p>
              <a:endParaRPr lang="es-ES"/>
            </a:p>
          </p:txBody>
        </p:sp>
        <p:sp>
          <p:nvSpPr>
            <p:cNvPr id="37148" name="Freeform 493"/>
            <p:cNvSpPr>
              <a:spLocks/>
            </p:cNvSpPr>
            <p:nvPr/>
          </p:nvSpPr>
          <p:spPr bwMode="auto">
            <a:xfrm>
              <a:off x="1926" y="2251"/>
              <a:ext cx="449" cy="12"/>
            </a:xfrm>
            <a:custGeom>
              <a:avLst/>
              <a:gdLst>
                <a:gd name="T0" fmla="*/ 23 w 449"/>
                <a:gd name="T1" fmla="*/ 0 h 12"/>
                <a:gd name="T2" fmla="*/ 428 w 449"/>
                <a:gd name="T3" fmla="*/ 0 h 12"/>
                <a:gd name="T4" fmla="*/ 439 w 449"/>
                <a:gd name="T5" fmla="*/ 6 h 12"/>
                <a:gd name="T6" fmla="*/ 449 w 449"/>
                <a:gd name="T7" fmla="*/ 12 h 12"/>
                <a:gd name="T8" fmla="*/ 0 w 449"/>
                <a:gd name="T9" fmla="*/ 12 h 12"/>
                <a:gd name="T10" fmla="*/ 12 w 449"/>
                <a:gd name="T11" fmla="*/ 6 h 12"/>
                <a:gd name="T12" fmla="*/ 23 w 449"/>
                <a:gd name="T13" fmla="*/ 0 h 12"/>
                <a:gd name="T14" fmla="*/ 0 60000 65536"/>
                <a:gd name="T15" fmla="*/ 0 60000 65536"/>
                <a:gd name="T16" fmla="*/ 0 60000 65536"/>
                <a:gd name="T17" fmla="*/ 0 60000 65536"/>
                <a:gd name="T18" fmla="*/ 0 60000 65536"/>
                <a:gd name="T19" fmla="*/ 0 60000 65536"/>
                <a:gd name="T20" fmla="*/ 0 60000 65536"/>
                <a:gd name="T21" fmla="*/ 0 w 449"/>
                <a:gd name="T22" fmla="*/ 0 h 12"/>
                <a:gd name="T23" fmla="*/ 449 w 44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9" h="12">
                  <a:moveTo>
                    <a:pt x="23" y="0"/>
                  </a:moveTo>
                  <a:lnTo>
                    <a:pt x="428" y="0"/>
                  </a:lnTo>
                  <a:lnTo>
                    <a:pt x="439" y="6"/>
                  </a:lnTo>
                  <a:lnTo>
                    <a:pt x="449" y="12"/>
                  </a:lnTo>
                  <a:lnTo>
                    <a:pt x="0" y="12"/>
                  </a:lnTo>
                  <a:lnTo>
                    <a:pt x="12" y="6"/>
                  </a:lnTo>
                  <a:lnTo>
                    <a:pt x="23" y="0"/>
                  </a:lnTo>
                  <a:close/>
                </a:path>
              </a:pathLst>
            </a:custGeom>
            <a:solidFill>
              <a:srgbClr val="248F39"/>
            </a:solidFill>
            <a:ln w="9525">
              <a:noFill/>
              <a:round/>
              <a:headEnd/>
              <a:tailEnd/>
            </a:ln>
          </p:spPr>
          <p:txBody>
            <a:bodyPr/>
            <a:lstStyle/>
            <a:p>
              <a:endParaRPr lang="es-ES"/>
            </a:p>
          </p:txBody>
        </p:sp>
        <p:sp>
          <p:nvSpPr>
            <p:cNvPr id="37149" name="Freeform 494"/>
            <p:cNvSpPr>
              <a:spLocks/>
            </p:cNvSpPr>
            <p:nvPr/>
          </p:nvSpPr>
          <p:spPr bwMode="auto">
            <a:xfrm>
              <a:off x="1911" y="2257"/>
              <a:ext cx="474" cy="12"/>
            </a:xfrm>
            <a:custGeom>
              <a:avLst/>
              <a:gdLst>
                <a:gd name="T0" fmla="*/ 27 w 474"/>
                <a:gd name="T1" fmla="*/ 0 h 12"/>
                <a:gd name="T2" fmla="*/ 454 w 474"/>
                <a:gd name="T3" fmla="*/ 0 h 12"/>
                <a:gd name="T4" fmla="*/ 464 w 474"/>
                <a:gd name="T5" fmla="*/ 6 h 12"/>
                <a:gd name="T6" fmla="*/ 474 w 474"/>
                <a:gd name="T7" fmla="*/ 12 h 12"/>
                <a:gd name="T8" fmla="*/ 0 w 474"/>
                <a:gd name="T9" fmla="*/ 12 h 12"/>
                <a:gd name="T10" fmla="*/ 13 w 474"/>
                <a:gd name="T11" fmla="*/ 6 h 12"/>
                <a:gd name="T12" fmla="*/ 27 w 474"/>
                <a:gd name="T13" fmla="*/ 0 h 12"/>
                <a:gd name="T14" fmla="*/ 0 60000 65536"/>
                <a:gd name="T15" fmla="*/ 0 60000 65536"/>
                <a:gd name="T16" fmla="*/ 0 60000 65536"/>
                <a:gd name="T17" fmla="*/ 0 60000 65536"/>
                <a:gd name="T18" fmla="*/ 0 60000 65536"/>
                <a:gd name="T19" fmla="*/ 0 60000 65536"/>
                <a:gd name="T20" fmla="*/ 0 60000 65536"/>
                <a:gd name="T21" fmla="*/ 0 w 474"/>
                <a:gd name="T22" fmla="*/ 0 h 12"/>
                <a:gd name="T23" fmla="*/ 474 w 474"/>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4" h="12">
                  <a:moveTo>
                    <a:pt x="27" y="0"/>
                  </a:moveTo>
                  <a:lnTo>
                    <a:pt x="454" y="0"/>
                  </a:lnTo>
                  <a:lnTo>
                    <a:pt x="464" y="6"/>
                  </a:lnTo>
                  <a:lnTo>
                    <a:pt x="474" y="12"/>
                  </a:lnTo>
                  <a:lnTo>
                    <a:pt x="0" y="12"/>
                  </a:lnTo>
                  <a:lnTo>
                    <a:pt x="13" y="6"/>
                  </a:lnTo>
                  <a:lnTo>
                    <a:pt x="27" y="0"/>
                  </a:lnTo>
                  <a:close/>
                </a:path>
              </a:pathLst>
            </a:custGeom>
            <a:solidFill>
              <a:srgbClr val="238F39"/>
            </a:solidFill>
            <a:ln w="9525">
              <a:noFill/>
              <a:round/>
              <a:headEnd/>
              <a:tailEnd/>
            </a:ln>
          </p:spPr>
          <p:txBody>
            <a:bodyPr/>
            <a:lstStyle/>
            <a:p>
              <a:endParaRPr lang="es-ES"/>
            </a:p>
          </p:txBody>
        </p:sp>
        <p:sp>
          <p:nvSpPr>
            <p:cNvPr id="37150" name="Freeform 495"/>
            <p:cNvSpPr>
              <a:spLocks/>
            </p:cNvSpPr>
            <p:nvPr/>
          </p:nvSpPr>
          <p:spPr bwMode="auto">
            <a:xfrm>
              <a:off x="1893" y="2263"/>
              <a:ext cx="503" cy="11"/>
            </a:xfrm>
            <a:custGeom>
              <a:avLst/>
              <a:gdLst>
                <a:gd name="T0" fmla="*/ 33 w 503"/>
                <a:gd name="T1" fmla="*/ 0 h 11"/>
                <a:gd name="T2" fmla="*/ 482 w 503"/>
                <a:gd name="T3" fmla="*/ 0 h 11"/>
                <a:gd name="T4" fmla="*/ 492 w 503"/>
                <a:gd name="T5" fmla="*/ 6 h 11"/>
                <a:gd name="T6" fmla="*/ 503 w 503"/>
                <a:gd name="T7" fmla="*/ 11 h 11"/>
                <a:gd name="T8" fmla="*/ 0 w 503"/>
                <a:gd name="T9" fmla="*/ 11 h 11"/>
                <a:gd name="T10" fmla="*/ 2 w 503"/>
                <a:gd name="T11" fmla="*/ 11 h 11"/>
                <a:gd name="T12" fmla="*/ 18 w 503"/>
                <a:gd name="T13" fmla="*/ 6 h 11"/>
                <a:gd name="T14" fmla="*/ 33 w 503"/>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503"/>
                <a:gd name="T25" fmla="*/ 0 h 11"/>
                <a:gd name="T26" fmla="*/ 503 w 503"/>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3" h="11">
                  <a:moveTo>
                    <a:pt x="33" y="0"/>
                  </a:moveTo>
                  <a:lnTo>
                    <a:pt x="482" y="0"/>
                  </a:lnTo>
                  <a:lnTo>
                    <a:pt x="492" y="6"/>
                  </a:lnTo>
                  <a:lnTo>
                    <a:pt x="503" y="11"/>
                  </a:lnTo>
                  <a:lnTo>
                    <a:pt x="0" y="11"/>
                  </a:lnTo>
                  <a:lnTo>
                    <a:pt x="2" y="11"/>
                  </a:lnTo>
                  <a:lnTo>
                    <a:pt x="18" y="6"/>
                  </a:lnTo>
                  <a:lnTo>
                    <a:pt x="33" y="0"/>
                  </a:lnTo>
                  <a:close/>
                </a:path>
              </a:pathLst>
            </a:custGeom>
            <a:solidFill>
              <a:srgbClr val="259039"/>
            </a:solidFill>
            <a:ln w="9525">
              <a:noFill/>
              <a:round/>
              <a:headEnd/>
              <a:tailEnd/>
            </a:ln>
          </p:spPr>
          <p:txBody>
            <a:bodyPr/>
            <a:lstStyle/>
            <a:p>
              <a:endParaRPr lang="es-ES"/>
            </a:p>
          </p:txBody>
        </p:sp>
        <p:sp>
          <p:nvSpPr>
            <p:cNvPr id="37151" name="Freeform 496"/>
            <p:cNvSpPr>
              <a:spLocks/>
            </p:cNvSpPr>
            <p:nvPr/>
          </p:nvSpPr>
          <p:spPr bwMode="auto">
            <a:xfrm>
              <a:off x="1876" y="2269"/>
              <a:ext cx="530" cy="11"/>
            </a:xfrm>
            <a:custGeom>
              <a:avLst/>
              <a:gdLst>
                <a:gd name="T0" fmla="*/ 35 w 530"/>
                <a:gd name="T1" fmla="*/ 0 h 11"/>
                <a:gd name="T2" fmla="*/ 509 w 530"/>
                <a:gd name="T3" fmla="*/ 0 h 11"/>
                <a:gd name="T4" fmla="*/ 520 w 530"/>
                <a:gd name="T5" fmla="*/ 5 h 11"/>
                <a:gd name="T6" fmla="*/ 530 w 530"/>
                <a:gd name="T7" fmla="*/ 11 h 11"/>
                <a:gd name="T8" fmla="*/ 0 w 530"/>
                <a:gd name="T9" fmla="*/ 11 h 11"/>
                <a:gd name="T10" fmla="*/ 10 w 530"/>
                <a:gd name="T11" fmla="*/ 7 h 11"/>
                <a:gd name="T12" fmla="*/ 19 w 530"/>
                <a:gd name="T13" fmla="*/ 5 h 11"/>
                <a:gd name="T14" fmla="*/ 27 w 530"/>
                <a:gd name="T15" fmla="*/ 2 h 11"/>
                <a:gd name="T16" fmla="*/ 35 w 530"/>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0"/>
                <a:gd name="T28" fmla="*/ 0 h 11"/>
                <a:gd name="T29" fmla="*/ 530 w 530"/>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0" h="11">
                  <a:moveTo>
                    <a:pt x="35" y="0"/>
                  </a:moveTo>
                  <a:lnTo>
                    <a:pt x="509" y="0"/>
                  </a:lnTo>
                  <a:lnTo>
                    <a:pt x="520" y="5"/>
                  </a:lnTo>
                  <a:lnTo>
                    <a:pt x="530" y="11"/>
                  </a:lnTo>
                  <a:lnTo>
                    <a:pt x="0" y="11"/>
                  </a:lnTo>
                  <a:lnTo>
                    <a:pt x="10" y="7"/>
                  </a:lnTo>
                  <a:lnTo>
                    <a:pt x="19" y="5"/>
                  </a:lnTo>
                  <a:lnTo>
                    <a:pt x="27" y="2"/>
                  </a:lnTo>
                  <a:lnTo>
                    <a:pt x="35" y="0"/>
                  </a:lnTo>
                  <a:close/>
                </a:path>
              </a:pathLst>
            </a:custGeom>
            <a:solidFill>
              <a:srgbClr val="289039"/>
            </a:solidFill>
            <a:ln w="9525">
              <a:noFill/>
              <a:round/>
              <a:headEnd/>
              <a:tailEnd/>
            </a:ln>
          </p:spPr>
          <p:txBody>
            <a:bodyPr/>
            <a:lstStyle/>
            <a:p>
              <a:endParaRPr lang="es-ES"/>
            </a:p>
          </p:txBody>
        </p:sp>
        <p:sp>
          <p:nvSpPr>
            <p:cNvPr id="37152" name="Freeform 497"/>
            <p:cNvSpPr>
              <a:spLocks/>
            </p:cNvSpPr>
            <p:nvPr/>
          </p:nvSpPr>
          <p:spPr bwMode="auto">
            <a:xfrm>
              <a:off x="1861" y="2274"/>
              <a:ext cx="556" cy="12"/>
            </a:xfrm>
            <a:custGeom>
              <a:avLst/>
              <a:gdLst>
                <a:gd name="T0" fmla="*/ 32 w 556"/>
                <a:gd name="T1" fmla="*/ 0 h 12"/>
                <a:gd name="T2" fmla="*/ 535 w 556"/>
                <a:gd name="T3" fmla="*/ 0 h 12"/>
                <a:gd name="T4" fmla="*/ 545 w 556"/>
                <a:gd name="T5" fmla="*/ 6 h 12"/>
                <a:gd name="T6" fmla="*/ 556 w 556"/>
                <a:gd name="T7" fmla="*/ 12 h 12"/>
                <a:gd name="T8" fmla="*/ 0 w 556"/>
                <a:gd name="T9" fmla="*/ 12 h 12"/>
                <a:gd name="T10" fmla="*/ 15 w 556"/>
                <a:gd name="T11" fmla="*/ 6 h 12"/>
                <a:gd name="T12" fmla="*/ 32 w 556"/>
                <a:gd name="T13" fmla="*/ 0 h 12"/>
                <a:gd name="T14" fmla="*/ 0 60000 65536"/>
                <a:gd name="T15" fmla="*/ 0 60000 65536"/>
                <a:gd name="T16" fmla="*/ 0 60000 65536"/>
                <a:gd name="T17" fmla="*/ 0 60000 65536"/>
                <a:gd name="T18" fmla="*/ 0 60000 65536"/>
                <a:gd name="T19" fmla="*/ 0 60000 65536"/>
                <a:gd name="T20" fmla="*/ 0 60000 65536"/>
                <a:gd name="T21" fmla="*/ 0 w 556"/>
                <a:gd name="T22" fmla="*/ 0 h 12"/>
                <a:gd name="T23" fmla="*/ 556 w 55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12">
                  <a:moveTo>
                    <a:pt x="32" y="0"/>
                  </a:moveTo>
                  <a:lnTo>
                    <a:pt x="535" y="0"/>
                  </a:lnTo>
                  <a:lnTo>
                    <a:pt x="545" y="6"/>
                  </a:lnTo>
                  <a:lnTo>
                    <a:pt x="556" y="12"/>
                  </a:lnTo>
                  <a:lnTo>
                    <a:pt x="0" y="12"/>
                  </a:lnTo>
                  <a:lnTo>
                    <a:pt x="15" y="6"/>
                  </a:lnTo>
                  <a:lnTo>
                    <a:pt x="32" y="0"/>
                  </a:lnTo>
                  <a:close/>
                </a:path>
              </a:pathLst>
            </a:custGeom>
            <a:solidFill>
              <a:srgbClr val="289039"/>
            </a:solidFill>
            <a:ln w="9525">
              <a:noFill/>
              <a:round/>
              <a:headEnd/>
              <a:tailEnd/>
            </a:ln>
          </p:spPr>
          <p:txBody>
            <a:bodyPr/>
            <a:lstStyle/>
            <a:p>
              <a:endParaRPr lang="es-ES"/>
            </a:p>
          </p:txBody>
        </p:sp>
        <p:sp>
          <p:nvSpPr>
            <p:cNvPr id="37153" name="Freeform 498"/>
            <p:cNvSpPr>
              <a:spLocks/>
            </p:cNvSpPr>
            <p:nvPr/>
          </p:nvSpPr>
          <p:spPr bwMode="auto">
            <a:xfrm>
              <a:off x="1849" y="2280"/>
              <a:ext cx="578" cy="12"/>
            </a:xfrm>
            <a:custGeom>
              <a:avLst/>
              <a:gdLst>
                <a:gd name="T0" fmla="*/ 27 w 578"/>
                <a:gd name="T1" fmla="*/ 0 h 12"/>
                <a:gd name="T2" fmla="*/ 557 w 578"/>
                <a:gd name="T3" fmla="*/ 0 h 12"/>
                <a:gd name="T4" fmla="*/ 568 w 578"/>
                <a:gd name="T5" fmla="*/ 6 h 12"/>
                <a:gd name="T6" fmla="*/ 578 w 578"/>
                <a:gd name="T7" fmla="*/ 12 h 12"/>
                <a:gd name="T8" fmla="*/ 0 w 578"/>
                <a:gd name="T9" fmla="*/ 12 h 12"/>
                <a:gd name="T10" fmla="*/ 12 w 578"/>
                <a:gd name="T11" fmla="*/ 6 h 12"/>
                <a:gd name="T12" fmla="*/ 27 w 578"/>
                <a:gd name="T13" fmla="*/ 0 h 12"/>
                <a:gd name="T14" fmla="*/ 0 60000 65536"/>
                <a:gd name="T15" fmla="*/ 0 60000 65536"/>
                <a:gd name="T16" fmla="*/ 0 60000 65536"/>
                <a:gd name="T17" fmla="*/ 0 60000 65536"/>
                <a:gd name="T18" fmla="*/ 0 60000 65536"/>
                <a:gd name="T19" fmla="*/ 0 60000 65536"/>
                <a:gd name="T20" fmla="*/ 0 60000 65536"/>
                <a:gd name="T21" fmla="*/ 0 w 578"/>
                <a:gd name="T22" fmla="*/ 0 h 12"/>
                <a:gd name="T23" fmla="*/ 578 w 57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8" h="12">
                  <a:moveTo>
                    <a:pt x="27" y="0"/>
                  </a:moveTo>
                  <a:lnTo>
                    <a:pt x="557" y="0"/>
                  </a:lnTo>
                  <a:lnTo>
                    <a:pt x="568" y="6"/>
                  </a:lnTo>
                  <a:lnTo>
                    <a:pt x="578" y="12"/>
                  </a:lnTo>
                  <a:lnTo>
                    <a:pt x="0" y="12"/>
                  </a:lnTo>
                  <a:lnTo>
                    <a:pt x="12" y="6"/>
                  </a:lnTo>
                  <a:lnTo>
                    <a:pt x="27" y="0"/>
                  </a:lnTo>
                  <a:close/>
                </a:path>
              </a:pathLst>
            </a:custGeom>
            <a:solidFill>
              <a:srgbClr val="2A9039"/>
            </a:solidFill>
            <a:ln w="9525">
              <a:noFill/>
              <a:round/>
              <a:headEnd/>
              <a:tailEnd/>
            </a:ln>
          </p:spPr>
          <p:txBody>
            <a:bodyPr/>
            <a:lstStyle/>
            <a:p>
              <a:endParaRPr lang="es-ES"/>
            </a:p>
          </p:txBody>
        </p:sp>
        <p:sp>
          <p:nvSpPr>
            <p:cNvPr id="37154" name="Freeform 499"/>
            <p:cNvSpPr>
              <a:spLocks/>
            </p:cNvSpPr>
            <p:nvPr/>
          </p:nvSpPr>
          <p:spPr bwMode="auto">
            <a:xfrm>
              <a:off x="1840" y="2286"/>
              <a:ext cx="598" cy="11"/>
            </a:xfrm>
            <a:custGeom>
              <a:avLst/>
              <a:gdLst>
                <a:gd name="T0" fmla="*/ 21 w 598"/>
                <a:gd name="T1" fmla="*/ 0 h 11"/>
                <a:gd name="T2" fmla="*/ 577 w 598"/>
                <a:gd name="T3" fmla="*/ 0 h 11"/>
                <a:gd name="T4" fmla="*/ 587 w 598"/>
                <a:gd name="T5" fmla="*/ 6 h 11"/>
                <a:gd name="T6" fmla="*/ 598 w 598"/>
                <a:gd name="T7" fmla="*/ 11 h 11"/>
                <a:gd name="T8" fmla="*/ 0 w 598"/>
                <a:gd name="T9" fmla="*/ 11 h 11"/>
                <a:gd name="T10" fmla="*/ 9 w 598"/>
                <a:gd name="T11" fmla="*/ 6 h 11"/>
                <a:gd name="T12" fmla="*/ 21 w 598"/>
                <a:gd name="T13" fmla="*/ 0 h 11"/>
                <a:gd name="T14" fmla="*/ 0 60000 65536"/>
                <a:gd name="T15" fmla="*/ 0 60000 65536"/>
                <a:gd name="T16" fmla="*/ 0 60000 65536"/>
                <a:gd name="T17" fmla="*/ 0 60000 65536"/>
                <a:gd name="T18" fmla="*/ 0 60000 65536"/>
                <a:gd name="T19" fmla="*/ 0 60000 65536"/>
                <a:gd name="T20" fmla="*/ 0 60000 65536"/>
                <a:gd name="T21" fmla="*/ 0 w 598"/>
                <a:gd name="T22" fmla="*/ 0 h 11"/>
                <a:gd name="T23" fmla="*/ 598 w 598"/>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8" h="11">
                  <a:moveTo>
                    <a:pt x="21" y="0"/>
                  </a:moveTo>
                  <a:lnTo>
                    <a:pt x="577" y="0"/>
                  </a:lnTo>
                  <a:lnTo>
                    <a:pt x="587" y="6"/>
                  </a:lnTo>
                  <a:lnTo>
                    <a:pt x="598" y="11"/>
                  </a:lnTo>
                  <a:lnTo>
                    <a:pt x="0" y="11"/>
                  </a:lnTo>
                  <a:lnTo>
                    <a:pt x="9" y="6"/>
                  </a:lnTo>
                  <a:lnTo>
                    <a:pt x="21" y="0"/>
                  </a:lnTo>
                  <a:close/>
                </a:path>
              </a:pathLst>
            </a:custGeom>
            <a:solidFill>
              <a:srgbClr val="2B9039"/>
            </a:solidFill>
            <a:ln w="9525">
              <a:noFill/>
              <a:round/>
              <a:headEnd/>
              <a:tailEnd/>
            </a:ln>
          </p:spPr>
          <p:txBody>
            <a:bodyPr/>
            <a:lstStyle/>
            <a:p>
              <a:endParaRPr lang="es-ES"/>
            </a:p>
          </p:txBody>
        </p:sp>
        <p:sp>
          <p:nvSpPr>
            <p:cNvPr id="37155" name="Freeform 500"/>
            <p:cNvSpPr>
              <a:spLocks/>
            </p:cNvSpPr>
            <p:nvPr/>
          </p:nvSpPr>
          <p:spPr bwMode="auto">
            <a:xfrm>
              <a:off x="1832" y="2292"/>
              <a:ext cx="616" cy="11"/>
            </a:xfrm>
            <a:custGeom>
              <a:avLst/>
              <a:gdLst>
                <a:gd name="T0" fmla="*/ 17 w 616"/>
                <a:gd name="T1" fmla="*/ 0 h 11"/>
                <a:gd name="T2" fmla="*/ 595 w 616"/>
                <a:gd name="T3" fmla="*/ 0 h 11"/>
                <a:gd name="T4" fmla="*/ 606 w 616"/>
                <a:gd name="T5" fmla="*/ 5 h 11"/>
                <a:gd name="T6" fmla="*/ 616 w 616"/>
                <a:gd name="T7" fmla="*/ 11 h 11"/>
                <a:gd name="T8" fmla="*/ 0 w 616"/>
                <a:gd name="T9" fmla="*/ 11 h 11"/>
                <a:gd name="T10" fmla="*/ 6 w 616"/>
                <a:gd name="T11" fmla="*/ 5 h 11"/>
                <a:gd name="T12" fmla="*/ 17 w 616"/>
                <a:gd name="T13" fmla="*/ 0 h 11"/>
                <a:gd name="T14" fmla="*/ 0 60000 65536"/>
                <a:gd name="T15" fmla="*/ 0 60000 65536"/>
                <a:gd name="T16" fmla="*/ 0 60000 65536"/>
                <a:gd name="T17" fmla="*/ 0 60000 65536"/>
                <a:gd name="T18" fmla="*/ 0 60000 65536"/>
                <a:gd name="T19" fmla="*/ 0 60000 65536"/>
                <a:gd name="T20" fmla="*/ 0 60000 65536"/>
                <a:gd name="T21" fmla="*/ 0 w 616"/>
                <a:gd name="T22" fmla="*/ 0 h 11"/>
                <a:gd name="T23" fmla="*/ 616 w 61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6" h="11">
                  <a:moveTo>
                    <a:pt x="17" y="0"/>
                  </a:moveTo>
                  <a:lnTo>
                    <a:pt x="595" y="0"/>
                  </a:lnTo>
                  <a:lnTo>
                    <a:pt x="606" y="5"/>
                  </a:lnTo>
                  <a:lnTo>
                    <a:pt x="616" y="11"/>
                  </a:lnTo>
                  <a:lnTo>
                    <a:pt x="0" y="11"/>
                  </a:lnTo>
                  <a:lnTo>
                    <a:pt x="6" y="5"/>
                  </a:lnTo>
                  <a:lnTo>
                    <a:pt x="17" y="0"/>
                  </a:lnTo>
                  <a:close/>
                </a:path>
              </a:pathLst>
            </a:custGeom>
            <a:solidFill>
              <a:srgbClr val="2B9139"/>
            </a:solidFill>
            <a:ln w="9525">
              <a:noFill/>
              <a:round/>
              <a:headEnd/>
              <a:tailEnd/>
            </a:ln>
          </p:spPr>
          <p:txBody>
            <a:bodyPr/>
            <a:lstStyle/>
            <a:p>
              <a:endParaRPr lang="es-ES"/>
            </a:p>
          </p:txBody>
        </p:sp>
        <p:sp>
          <p:nvSpPr>
            <p:cNvPr id="37156" name="Freeform 501"/>
            <p:cNvSpPr>
              <a:spLocks/>
            </p:cNvSpPr>
            <p:nvPr/>
          </p:nvSpPr>
          <p:spPr bwMode="auto">
            <a:xfrm>
              <a:off x="1824" y="2297"/>
              <a:ext cx="635" cy="14"/>
            </a:xfrm>
            <a:custGeom>
              <a:avLst/>
              <a:gdLst>
                <a:gd name="T0" fmla="*/ 16 w 635"/>
                <a:gd name="T1" fmla="*/ 0 h 14"/>
                <a:gd name="T2" fmla="*/ 614 w 635"/>
                <a:gd name="T3" fmla="*/ 0 h 14"/>
                <a:gd name="T4" fmla="*/ 624 w 635"/>
                <a:gd name="T5" fmla="*/ 6 h 14"/>
                <a:gd name="T6" fmla="*/ 635 w 635"/>
                <a:gd name="T7" fmla="*/ 14 h 14"/>
                <a:gd name="T8" fmla="*/ 0 w 635"/>
                <a:gd name="T9" fmla="*/ 14 h 14"/>
                <a:gd name="T10" fmla="*/ 6 w 635"/>
                <a:gd name="T11" fmla="*/ 6 h 14"/>
                <a:gd name="T12" fmla="*/ 16 w 635"/>
                <a:gd name="T13" fmla="*/ 0 h 14"/>
                <a:gd name="T14" fmla="*/ 0 60000 65536"/>
                <a:gd name="T15" fmla="*/ 0 60000 65536"/>
                <a:gd name="T16" fmla="*/ 0 60000 65536"/>
                <a:gd name="T17" fmla="*/ 0 60000 65536"/>
                <a:gd name="T18" fmla="*/ 0 60000 65536"/>
                <a:gd name="T19" fmla="*/ 0 60000 65536"/>
                <a:gd name="T20" fmla="*/ 0 60000 65536"/>
                <a:gd name="T21" fmla="*/ 0 w 635"/>
                <a:gd name="T22" fmla="*/ 0 h 14"/>
                <a:gd name="T23" fmla="*/ 635 w 635"/>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5" h="14">
                  <a:moveTo>
                    <a:pt x="16" y="0"/>
                  </a:moveTo>
                  <a:lnTo>
                    <a:pt x="614" y="0"/>
                  </a:lnTo>
                  <a:lnTo>
                    <a:pt x="624" y="6"/>
                  </a:lnTo>
                  <a:lnTo>
                    <a:pt x="635" y="14"/>
                  </a:lnTo>
                  <a:lnTo>
                    <a:pt x="0" y="14"/>
                  </a:lnTo>
                  <a:lnTo>
                    <a:pt x="6" y="6"/>
                  </a:lnTo>
                  <a:lnTo>
                    <a:pt x="16" y="0"/>
                  </a:lnTo>
                  <a:close/>
                </a:path>
              </a:pathLst>
            </a:custGeom>
            <a:solidFill>
              <a:srgbClr val="2D9139"/>
            </a:solidFill>
            <a:ln w="9525">
              <a:noFill/>
              <a:round/>
              <a:headEnd/>
              <a:tailEnd/>
            </a:ln>
          </p:spPr>
          <p:txBody>
            <a:bodyPr/>
            <a:lstStyle/>
            <a:p>
              <a:endParaRPr lang="es-ES"/>
            </a:p>
          </p:txBody>
        </p:sp>
        <p:sp>
          <p:nvSpPr>
            <p:cNvPr id="37157" name="Freeform 502"/>
            <p:cNvSpPr>
              <a:spLocks/>
            </p:cNvSpPr>
            <p:nvPr/>
          </p:nvSpPr>
          <p:spPr bwMode="auto">
            <a:xfrm>
              <a:off x="1821" y="2303"/>
              <a:ext cx="650" cy="14"/>
            </a:xfrm>
            <a:custGeom>
              <a:avLst/>
              <a:gdLst>
                <a:gd name="T0" fmla="*/ 11 w 650"/>
                <a:gd name="T1" fmla="*/ 0 h 14"/>
                <a:gd name="T2" fmla="*/ 627 w 650"/>
                <a:gd name="T3" fmla="*/ 0 h 14"/>
                <a:gd name="T4" fmla="*/ 638 w 650"/>
                <a:gd name="T5" fmla="*/ 8 h 14"/>
                <a:gd name="T6" fmla="*/ 650 w 650"/>
                <a:gd name="T7" fmla="*/ 14 h 14"/>
                <a:gd name="T8" fmla="*/ 0 w 650"/>
                <a:gd name="T9" fmla="*/ 14 h 14"/>
                <a:gd name="T10" fmla="*/ 3 w 650"/>
                <a:gd name="T11" fmla="*/ 8 h 14"/>
                <a:gd name="T12" fmla="*/ 11 w 650"/>
                <a:gd name="T13" fmla="*/ 0 h 14"/>
                <a:gd name="T14" fmla="*/ 0 60000 65536"/>
                <a:gd name="T15" fmla="*/ 0 60000 65536"/>
                <a:gd name="T16" fmla="*/ 0 60000 65536"/>
                <a:gd name="T17" fmla="*/ 0 60000 65536"/>
                <a:gd name="T18" fmla="*/ 0 60000 65536"/>
                <a:gd name="T19" fmla="*/ 0 60000 65536"/>
                <a:gd name="T20" fmla="*/ 0 60000 65536"/>
                <a:gd name="T21" fmla="*/ 0 w 650"/>
                <a:gd name="T22" fmla="*/ 0 h 14"/>
                <a:gd name="T23" fmla="*/ 650 w 650"/>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0" h="14">
                  <a:moveTo>
                    <a:pt x="11" y="0"/>
                  </a:moveTo>
                  <a:lnTo>
                    <a:pt x="627" y="0"/>
                  </a:lnTo>
                  <a:lnTo>
                    <a:pt x="638" y="8"/>
                  </a:lnTo>
                  <a:lnTo>
                    <a:pt x="650" y="14"/>
                  </a:lnTo>
                  <a:lnTo>
                    <a:pt x="0" y="14"/>
                  </a:lnTo>
                  <a:lnTo>
                    <a:pt x="3" y="8"/>
                  </a:lnTo>
                  <a:lnTo>
                    <a:pt x="11" y="0"/>
                  </a:lnTo>
                  <a:close/>
                </a:path>
              </a:pathLst>
            </a:custGeom>
            <a:solidFill>
              <a:srgbClr val="2E9139"/>
            </a:solidFill>
            <a:ln w="9525">
              <a:noFill/>
              <a:round/>
              <a:headEnd/>
              <a:tailEnd/>
            </a:ln>
          </p:spPr>
          <p:txBody>
            <a:bodyPr/>
            <a:lstStyle/>
            <a:p>
              <a:endParaRPr lang="es-ES"/>
            </a:p>
          </p:txBody>
        </p:sp>
        <p:sp>
          <p:nvSpPr>
            <p:cNvPr id="37158" name="Freeform 503"/>
            <p:cNvSpPr>
              <a:spLocks/>
            </p:cNvSpPr>
            <p:nvPr/>
          </p:nvSpPr>
          <p:spPr bwMode="auto">
            <a:xfrm>
              <a:off x="1815" y="2311"/>
              <a:ext cx="666" cy="11"/>
            </a:xfrm>
            <a:custGeom>
              <a:avLst/>
              <a:gdLst>
                <a:gd name="T0" fmla="*/ 9 w 666"/>
                <a:gd name="T1" fmla="*/ 0 h 11"/>
                <a:gd name="T2" fmla="*/ 644 w 666"/>
                <a:gd name="T3" fmla="*/ 0 h 11"/>
                <a:gd name="T4" fmla="*/ 656 w 666"/>
                <a:gd name="T5" fmla="*/ 6 h 11"/>
                <a:gd name="T6" fmla="*/ 666 w 666"/>
                <a:gd name="T7" fmla="*/ 11 h 11"/>
                <a:gd name="T8" fmla="*/ 0 w 666"/>
                <a:gd name="T9" fmla="*/ 11 h 11"/>
                <a:gd name="T10" fmla="*/ 6 w 666"/>
                <a:gd name="T11" fmla="*/ 6 h 11"/>
                <a:gd name="T12" fmla="*/ 9 w 666"/>
                <a:gd name="T13" fmla="*/ 0 h 11"/>
                <a:gd name="T14" fmla="*/ 0 60000 65536"/>
                <a:gd name="T15" fmla="*/ 0 60000 65536"/>
                <a:gd name="T16" fmla="*/ 0 60000 65536"/>
                <a:gd name="T17" fmla="*/ 0 60000 65536"/>
                <a:gd name="T18" fmla="*/ 0 60000 65536"/>
                <a:gd name="T19" fmla="*/ 0 60000 65536"/>
                <a:gd name="T20" fmla="*/ 0 60000 65536"/>
                <a:gd name="T21" fmla="*/ 0 w 666"/>
                <a:gd name="T22" fmla="*/ 0 h 11"/>
                <a:gd name="T23" fmla="*/ 666 w 66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6" h="11">
                  <a:moveTo>
                    <a:pt x="9" y="0"/>
                  </a:moveTo>
                  <a:lnTo>
                    <a:pt x="644" y="0"/>
                  </a:lnTo>
                  <a:lnTo>
                    <a:pt x="656" y="6"/>
                  </a:lnTo>
                  <a:lnTo>
                    <a:pt x="666" y="11"/>
                  </a:lnTo>
                  <a:lnTo>
                    <a:pt x="0" y="11"/>
                  </a:lnTo>
                  <a:lnTo>
                    <a:pt x="6" y="6"/>
                  </a:lnTo>
                  <a:lnTo>
                    <a:pt x="9" y="0"/>
                  </a:lnTo>
                  <a:close/>
                </a:path>
              </a:pathLst>
            </a:custGeom>
            <a:solidFill>
              <a:srgbClr val="2E9139"/>
            </a:solidFill>
            <a:ln w="9525">
              <a:noFill/>
              <a:round/>
              <a:headEnd/>
              <a:tailEnd/>
            </a:ln>
          </p:spPr>
          <p:txBody>
            <a:bodyPr/>
            <a:lstStyle/>
            <a:p>
              <a:endParaRPr lang="es-ES"/>
            </a:p>
          </p:txBody>
        </p:sp>
        <p:sp>
          <p:nvSpPr>
            <p:cNvPr id="37159" name="Freeform 504"/>
            <p:cNvSpPr>
              <a:spLocks/>
            </p:cNvSpPr>
            <p:nvPr/>
          </p:nvSpPr>
          <p:spPr bwMode="auto">
            <a:xfrm>
              <a:off x="1809" y="2317"/>
              <a:ext cx="683" cy="11"/>
            </a:xfrm>
            <a:custGeom>
              <a:avLst/>
              <a:gdLst>
                <a:gd name="T0" fmla="*/ 12 w 683"/>
                <a:gd name="T1" fmla="*/ 0 h 11"/>
                <a:gd name="T2" fmla="*/ 662 w 683"/>
                <a:gd name="T3" fmla="*/ 0 h 11"/>
                <a:gd name="T4" fmla="*/ 672 w 683"/>
                <a:gd name="T5" fmla="*/ 5 h 11"/>
                <a:gd name="T6" fmla="*/ 683 w 683"/>
                <a:gd name="T7" fmla="*/ 11 h 11"/>
                <a:gd name="T8" fmla="*/ 0 w 683"/>
                <a:gd name="T9" fmla="*/ 11 h 11"/>
                <a:gd name="T10" fmla="*/ 6 w 683"/>
                <a:gd name="T11" fmla="*/ 5 h 11"/>
                <a:gd name="T12" fmla="*/ 12 w 683"/>
                <a:gd name="T13" fmla="*/ 0 h 11"/>
                <a:gd name="T14" fmla="*/ 0 60000 65536"/>
                <a:gd name="T15" fmla="*/ 0 60000 65536"/>
                <a:gd name="T16" fmla="*/ 0 60000 65536"/>
                <a:gd name="T17" fmla="*/ 0 60000 65536"/>
                <a:gd name="T18" fmla="*/ 0 60000 65536"/>
                <a:gd name="T19" fmla="*/ 0 60000 65536"/>
                <a:gd name="T20" fmla="*/ 0 60000 65536"/>
                <a:gd name="T21" fmla="*/ 0 w 683"/>
                <a:gd name="T22" fmla="*/ 0 h 11"/>
                <a:gd name="T23" fmla="*/ 683 w 68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3" h="11">
                  <a:moveTo>
                    <a:pt x="12" y="0"/>
                  </a:moveTo>
                  <a:lnTo>
                    <a:pt x="662" y="0"/>
                  </a:lnTo>
                  <a:lnTo>
                    <a:pt x="672" y="5"/>
                  </a:lnTo>
                  <a:lnTo>
                    <a:pt x="683" y="11"/>
                  </a:lnTo>
                  <a:lnTo>
                    <a:pt x="0" y="11"/>
                  </a:lnTo>
                  <a:lnTo>
                    <a:pt x="6" y="5"/>
                  </a:lnTo>
                  <a:lnTo>
                    <a:pt x="12" y="0"/>
                  </a:lnTo>
                  <a:close/>
                </a:path>
              </a:pathLst>
            </a:custGeom>
            <a:solidFill>
              <a:srgbClr val="309139"/>
            </a:solidFill>
            <a:ln w="9525">
              <a:noFill/>
              <a:round/>
              <a:headEnd/>
              <a:tailEnd/>
            </a:ln>
          </p:spPr>
          <p:txBody>
            <a:bodyPr/>
            <a:lstStyle/>
            <a:p>
              <a:endParaRPr lang="es-ES"/>
            </a:p>
          </p:txBody>
        </p:sp>
        <p:sp>
          <p:nvSpPr>
            <p:cNvPr id="37160" name="Freeform 505"/>
            <p:cNvSpPr>
              <a:spLocks/>
            </p:cNvSpPr>
            <p:nvPr/>
          </p:nvSpPr>
          <p:spPr bwMode="auto">
            <a:xfrm>
              <a:off x="1801" y="2322"/>
              <a:ext cx="703" cy="12"/>
            </a:xfrm>
            <a:custGeom>
              <a:avLst/>
              <a:gdLst>
                <a:gd name="T0" fmla="*/ 14 w 703"/>
                <a:gd name="T1" fmla="*/ 0 h 12"/>
                <a:gd name="T2" fmla="*/ 680 w 703"/>
                <a:gd name="T3" fmla="*/ 0 h 12"/>
                <a:gd name="T4" fmla="*/ 691 w 703"/>
                <a:gd name="T5" fmla="*/ 6 h 12"/>
                <a:gd name="T6" fmla="*/ 703 w 703"/>
                <a:gd name="T7" fmla="*/ 12 h 12"/>
                <a:gd name="T8" fmla="*/ 0 w 703"/>
                <a:gd name="T9" fmla="*/ 12 h 12"/>
                <a:gd name="T10" fmla="*/ 8 w 703"/>
                <a:gd name="T11" fmla="*/ 6 h 12"/>
                <a:gd name="T12" fmla="*/ 14 w 703"/>
                <a:gd name="T13" fmla="*/ 0 h 12"/>
                <a:gd name="T14" fmla="*/ 0 60000 65536"/>
                <a:gd name="T15" fmla="*/ 0 60000 65536"/>
                <a:gd name="T16" fmla="*/ 0 60000 65536"/>
                <a:gd name="T17" fmla="*/ 0 60000 65536"/>
                <a:gd name="T18" fmla="*/ 0 60000 65536"/>
                <a:gd name="T19" fmla="*/ 0 60000 65536"/>
                <a:gd name="T20" fmla="*/ 0 60000 65536"/>
                <a:gd name="T21" fmla="*/ 0 w 703"/>
                <a:gd name="T22" fmla="*/ 0 h 12"/>
                <a:gd name="T23" fmla="*/ 703 w 70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3" h="12">
                  <a:moveTo>
                    <a:pt x="14" y="0"/>
                  </a:moveTo>
                  <a:lnTo>
                    <a:pt x="680" y="0"/>
                  </a:lnTo>
                  <a:lnTo>
                    <a:pt x="691" y="6"/>
                  </a:lnTo>
                  <a:lnTo>
                    <a:pt x="703" y="12"/>
                  </a:lnTo>
                  <a:lnTo>
                    <a:pt x="0" y="12"/>
                  </a:lnTo>
                  <a:lnTo>
                    <a:pt x="8" y="6"/>
                  </a:lnTo>
                  <a:lnTo>
                    <a:pt x="14" y="0"/>
                  </a:lnTo>
                  <a:close/>
                </a:path>
              </a:pathLst>
            </a:custGeom>
            <a:solidFill>
              <a:srgbClr val="2F9239"/>
            </a:solidFill>
            <a:ln w="9525">
              <a:noFill/>
              <a:round/>
              <a:headEnd/>
              <a:tailEnd/>
            </a:ln>
          </p:spPr>
          <p:txBody>
            <a:bodyPr/>
            <a:lstStyle/>
            <a:p>
              <a:endParaRPr lang="es-ES"/>
            </a:p>
          </p:txBody>
        </p:sp>
        <p:sp>
          <p:nvSpPr>
            <p:cNvPr id="37161" name="Freeform 506"/>
            <p:cNvSpPr>
              <a:spLocks/>
            </p:cNvSpPr>
            <p:nvPr/>
          </p:nvSpPr>
          <p:spPr bwMode="auto">
            <a:xfrm>
              <a:off x="1794" y="2328"/>
              <a:ext cx="719" cy="12"/>
            </a:xfrm>
            <a:custGeom>
              <a:avLst/>
              <a:gdLst>
                <a:gd name="T0" fmla="*/ 15 w 719"/>
                <a:gd name="T1" fmla="*/ 0 h 12"/>
                <a:gd name="T2" fmla="*/ 698 w 719"/>
                <a:gd name="T3" fmla="*/ 0 h 12"/>
                <a:gd name="T4" fmla="*/ 710 w 719"/>
                <a:gd name="T5" fmla="*/ 6 h 12"/>
                <a:gd name="T6" fmla="*/ 719 w 719"/>
                <a:gd name="T7" fmla="*/ 12 h 12"/>
                <a:gd name="T8" fmla="*/ 0 w 719"/>
                <a:gd name="T9" fmla="*/ 12 h 12"/>
                <a:gd name="T10" fmla="*/ 9 w 719"/>
                <a:gd name="T11" fmla="*/ 6 h 12"/>
                <a:gd name="T12" fmla="*/ 15 w 719"/>
                <a:gd name="T13" fmla="*/ 0 h 12"/>
                <a:gd name="T14" fmla="*/ 0 60000 65536"/>
                <a:gd name="T15" fmla="*/ 0 60000 65536"/>
                <a:gd name="T16" fmla="*/ 0 60000 65536"/>
                <a:gd name="T17" fmla="*/ 0 60000 65536"/>
                <a:gd name="T18" fmla="*/ 0 60000 65536"/>
                <a:gd name="T19" fmla="*/ 0 60000 65536"/>
                <a:gd name="T20" fmla="*/ 0 60000 65536"/>
                <a:gd name="T21" fmla="*/ 0 w 719"/>
                <a:gd name="T22" fmla="*/ 0 h 12"/>
                <a:gd name="T23" fmla="*/ 719 w 71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9" h="12">
                  <a:moveTo>
                    <a:pt x="15" y="0"/>
                  </a:moveTo>
                  <a:lnTo>
                    <a:pt x="698" y="0"/>
                  </a:lnTo>
                  <a:lnTo>
                    <a:pt x="710" y="6"/>
                  </a:lnTo>
                  <a:lnTo>
                    <a:pt x="719" y="12"/>
                  </a:lnTo>
                  <a:lnTo>
                    <a:pt x="0" y="12"/>
                  </a:lnTo>
                  <a:lnTo>
                    <a:pt x="9" y="6"/>
                  </a:lnTo>
                  <a:lnTo>
                    <a:pt x="15" y="0"/>
                  </a:lnTo>
                  <a:close/>
                </a:path>
              </a:pathLst>
            </a:custGeom>
            <a:solidFill>
              <a:srgbClr val="319239"/>
            </a:solidFill>
            <a:ln w="9525">
              <a:noFill/>
              <a:round/>
              <a:headEnd/>
              <a:tailEnd/>
            </a:ln>
          </p:spPr>
          <p:txBody>
            <a:bodyPr/>
            <a:lstStyle/>
            <a:p>
              <a:endParaRPr lang="es-ES"/>
            </a:p>
          </p:txBody>
        </p:sp>
        <p:sp>
          <p:nvSpPr>
            <p:cNvPr id="37162" name="Freeform 507"/>
            <p:cNvSpPr>
              <a:spLocks/>
            </p:cNvSpPr>
            <p:nvPr/>
          </p:nvSpPr>
          <p:spPr bwMode="auto">
            <a:xfrm>
              <a:off x="1784" y="2334"/>
              <a:ext cx="741" cy="11"/>
            </a:xfrm>
            <a:custGeom>
              <a:avLst/>
              <a:gdLst>
                <a:gd name="T0" fmla="*/ 17 w 741"/>
                <a:gd name="T1" fmla="*/ 0 h 11"/>
                <a:gd name="T2" fmla="*/ 720 w 741"/>
                <a:gd name="T3" fmla="*/ 0 h 11"/>
                <a:gd name="T4" fmla="*/ 729 w 741"/>
                <a:gd name="T5" fmla="*/ 6 h 11"/>
                <a:gd name="T6" fmla="*/ 741 w 741"/>
                <a:gd name="T7" fmla="*/ 11 h 11"/>
                <a:gd name="T8" fmla="*/ 0 w 741"/>
                <a:gd name="T9" fmla="*/ 11 h 11"/>
                <a:gd name="T10" fmla="*/ 10 w 741"/>
                <a:gd name="T11" fmla="*/ 6 h 11"/>
                <a:gd name="T12" fmla="*/ 17 w 741"/>
                <a:gd name="T13" fmla="*/ 0 h 11"/>
                <a:gd name="T14" fmla="*/ 0 60000 65536"/>
                <a:gd name="T15" fmla="*/ 0 60000 65536"/>
                <a:gd name="T16" fmla="*/ 0 60000 65536"/>
                <a:gd name="T17" fmla="*/ 0 60000 65536"/>
                <a:gd name="T18" fmla="*/ 0 60000 65536"/>
                <a:gd name="T19" fmla="*/ 0 60000 65536"/>
                <a:gd name="T20" fmla="*/ 0 60000 65536"/>
                <a:gd name="T21" fmla="*/ 0 w 741"/>
                <a:gd name="T22" fmla="*/ 0 h 11"/>
                <a:gd name="T23" fmla="*/ 741 w 741"/>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1" h="11">
                  <a:moveTo>
                    <a:pt x="17" y="0"/>
                  </a:moveTo>
                  <a:lnTo>
                    <a:pt x="720" y="0"/>
                  </a:lnTo>
                  <a:lnTo>
                    <a:pt x="729" y="6"/>
                  </a:lnTo>
                  <a:lnTo>
                    <a:pt x="741" y="11"/>
                  </a:lnTo>
                  <a:lnTo>
                    <a:pt x="0" y="11"/>
                  </a:lnTo>
                  <a:lnTo>
                    <a:pt x="10" y="6"/>
                  </a:lnTo>
                  <a:lnTo>
                    <a:pt x="17" y="0"/>
                  </a:lnTo>
                  <a:close/>
                </a:path>
              </a:pathLst>
            </a:custGeom>
            <a:solidFill>
              <a:srgbClr val="339239"/>
            </a:solidFill>
            <a:ln w="9525">
              <a:noFill/>
              <a:round/>
              <a:headEnd/>
              <a:tailEnd/>
            </a:ln>
          </p:spPr>
          <p:txBody>
            <a:bodyPr/>
            <a:lstStyle/>
            <a:p>
              <a:endParaRPr lang="es-ES"/>
            </a:p>
          </p:txBody>
        </p:sp>
        <p:sp>
          <p:nvSpPr>
            <p:cNvPr id="37163" name="Freeform 508"/>
            <p:cNvSpPr>
              <a:spLocks/>
            </p:cNvSpPr>
            <p:nvPr/>
          </p:nvSpPr>
          <p:spPr bwMode="auto">
            <a:xfrm>
              <a:off x="1773" y="2340"/>
              <a:ext cx="763" cy="11"/>
            </a:xfrm>
            <a:custGeom>
              <a:avLst/>
              <a:gdLst>
                <a:gd name="T0" fmla="*/ 21 w 763"/>
                <a:gd name="T1" fmla="*/ 0 h 11"/>
                <a:gd name="T2" fmla="*/ 740 w 763"/>
                <a:gd name="T3" fmla="*/ 0 h 11"/>
                <a:gd name="T4" fmla="*/ 752 w 763"/>
                <a:gd name="T5" fmla="*/ 5 h 11"/>
                <a:gd name="T6" fmla="*/ 763 w 763"/>
                <a:gd name="T7" fmla="*/ 11 h 11"/>
                <a:gd name="T8" fmla="*/ 0 w 763"/>
                <a:gd name="T9" fmla="*/ 11 h 11"/>
                <a:gd name="T10" fmla="*/ 11 w 763"/>
                <a:gd name="T11" fmla="*/ 5 h 11"/>
                <a:gd name="T12" fmla="*/ 21 w 763"/>
                <a:gd name="T13" fmla="*/ 0 h 11"/>
                <a:gd name="T14" fmla="*/ 0 60000 65536"/>
                <a:gd name="T15" fmla="*/ 0 60000 65536"/>
                <a:gd name="T16" fmla="*/ 0 60000 65536"/>
                <a:gd name="T17" fmla="*/ 0 60000 65536"/>
                <a:gd name="T18" fmla="*/ 0 60000 65536"/>
                <a:gd name="T19" fmla="*/ 0 60000 65536"/>
                <a:gd name="T20" fmla="*/ 0 60000 65536"/>
                <a:gd name="T21" fmla="*/ 0 w 763"/>
                <a:gd name="T22" fmla="*/ 0 h 11"/>
                <a:gd name="T23" fmla="*/ 763 w 76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3" h="11">
                  <a:moveTo>
                    <a:pt x="21" y="0"/>
                  </a:moveTo>
                  <a:lnTo>
                    <a:pt x="740" y="0"/>
                  </a:lnTo>
                  <a:lnTo>
                    <a:pt x="752" y="5"/>
                  </a:lnTo>
                  <a:lnTo>
                    <a:pt x="763" y="11"/>
                  </a:lnTo>
                  <a:lnTo>
                    <a:pt x="0" y="11"/>
                  </a:lnTo>
                  <a:lnTo>
                    <a:pt x="11" y="5"/>
                  </a:lnTo>
                  <a:lnTo>
                    <a:pt x="21" y="0"/>
                  </a:lnTo>
                  <a:close/>
                </a:path>
              </a:pathLst>
            </a:custGeom>
            <a:solidFill>
              <a:srgbClr val="339239"/>
            </a:solidFill>
            <a:ln w="9525">
              <a:noFill/>
              <a:round/>
              <a:headEnd/>
              <a:tailEnd/>
            </a:ln>
          </p:spPr>
          <p:txBody>
            <a:bodyPr/>
            <a:lstStyle/>
            <a:p>
              <a:endParaRPr lang="es-ES"/>
            </a:p>
          </p:txBody>
        </p:sp>
        <p:sp>
          <p:nvSpPr>
            <p:cNvPr id="37164" name="Freeform 509"/>
            <p:cNvSpPr>
              <a:spLocks/>
            </p:cNvSpPr>
            <p:nvPr/>
          </p:nvSpPr>
          <p:spPr bwMode="auto">
            <a:xfrm>
              <a:off x="1761" y="2345"/>
              <a:ext cx="787" cy="12"/>
            </a:xfrm>
            <a:custGeom>
              <a:avLst/>
              <a:gdLst>
                <a:gd name="T0" fmla="*/ 23 w 787"/>
                <a:gd name="T1" fmla="*/ 0 h 12"/>
                <a:gd name="T2" fmla="*/ 764 w 787"/>
                <a:gd name="T3" fmla="*/ 0 h 12"/>
                <a:gd name="T4" fmla="*/ 787 w 787"/>
                <a:gd name="T5" fmla="*/ 12 h 12"/>
                <a:gd name="T6" fmla="*/ 0 w 787"/>
                <a:gd name="T7" fmla="*/ 12 h 12"/>
                <a:gd name="T8" fmla="*/ 13 w 787"/>
                <a:gd name="T9" fmla="*/ 6 h 12"/>
                <a:gd name="T10" fmla="*/ 23 w 787"/>
                <a:gd name="T11" fmla="*/ 0 h 12"/>
                <a:gd name="T12" fmla="*/ 0 60000 65536"/>
                <a:gd name="T13" fmla="*/ 0 60000 65536"/>
                <a:gd name="T14" fmla="*/ 0 60000 65536"/>
                <a:gd name="T15" fmla="*/ 0 60000 65536"/>
                <a:gd name="T16" fmla="*/ 0 60000 65536"/>
                <a:gd name="T17" fmla="*/ 0 60000 65536"/>
                <a:gd name="T18" fmla="*/ 0 w 787"/>
                <a:gd name="T19" fmla="*/ 0 h 12"/>
                <a:gd name="T20" fmla="*/ 787 w 787"/>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787" h="12">
                  <a:moveTo>
                    <a:pt x="23" y="0"/>
                  </a:moveTo>
                  <a:lnTo>
                    <a:pt x="764" y="0"/>
                  </a:lnTo>
                  <a:lnTo>
                    <a:pt x="787" y="12"/>
                  </a:lnTo>
                  <a:lnTo>
                    <a:pt x="0" y="12"/>
                  </a:lnTo>
                  <a:lnTo>
                    <a:pt x="13" y="6"/>
                  </a:lnTo>
                  <a:lnTo>
                    <a:pt x="23" y="0"/>
                  </a:lnTo>
                  <a:close/>
                </a:path>
              </a:pathLst>
            </a:custGeom>
            <a:solidFill>
              <a:srgbClr val="349239"/>
            </a:solidFill>
            <a:ln w="9525">
              <a:noFill/>
              <a:round/>
              <a:headEnd/>
              <a:tailEnd/>
            </a:ln>
          </p:spPr>
          <p:txBody>
            <a:bodyPr/>
            <a:lstStyle/>
            <a:p>
              <a:endParaRPr lang="es-ES"/>
            </a:p>
          </p:txBody>
        </p:sp>
        <p:sp>
          <p:nvSpPr>
            <p:cNvPr id="37165" name="Freeform 510"/>
            <p:cNvSpPr>
              <a:spLocks/>
            </p:cNvSpPr>
            <p:nvPr/>
          </p:nvSpPr>
          <p:spPr bwMode="auto">
            <a:xfrm>
              <a:off x="1748" y="2351"/>
              <a:ext cx="809" cy="12"/>
            </a:xfrm>
            <a:custGeom>
              <a:avLst/>
              <a:gdLst>
                <a:gd name="T0" fmla="*/ 25 w 809"/>
                <a:gd name="T1" fmla="*/ 0 h 12"/>
                <a:gd name="T2" fmla="*/ 788 w 809"/>
                <a:gd name="T3" fmla="*/ 0 h 12"/>
                <a:gd name="T4" fmla="*/ 809 w 809"/>
                <a:gd name="T5" fmla="*/ 12 h 12"/>
                <a:gd name="T6" fmla="*/ 0 w 809"/>
                <a:gd name="T7" fmla="*/ 12 h 12"/>
                <a:gd name="T8" fmla="*/ 13 w 809"/>
                <a:gd name="T9" fmla="*/ 6 h 12"/>
                <a:gd name="T10" fmla="*/ 25 w 809"/>
                <a:gd name="T11" fmla="*/ 0 h 12"/>
                <a:gd name="T12" fmla="*/ 0 60000 65536"/>
                <a:gd name="T13" fmla="*/ 0 60000 65536"/>
                <a:gd name="T14" fmla="*/ 0 60000 65536"/>
                <a:gd name="T15" fmla="*/ 0 60000 65536"/>
                <a:gd name="T16" fmla="*/ 0 60000 65536"/>
                <a:gd name="T17" fmla="*/ 0 60000 65536"/>
                <a:gd name="T18" fmla="*/ 0 w 809"/>
                <a:gd name="T19" fmla="*/ 0 h 12"/>
                <a:gd name="T20" fmla="*/ 809 w 80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809" h="12">
                  <a:moveTo>
                    <a:pt x="25" y="0"/>
                  </a:moveTo>
                  <a:lnTo>
                    <a:pt x="788" y="0"/>
                  </a:lnTo>
                  <a:lnTo>
                    <a:pt x="809" y="12"/>
                  </a:lnTo>
                  <a:lnTo>
                    <a:pt x="0" y="12"/>
                  </a:lnTo>
                  <a:lnTo>
                    <a:pt x="13" y="6"/>
                  </a:lnTo>
                  <a:lnTo>
                    <a:pt x="25" y="0"/>
                  </a:lnTo>
                  <a:close/>
                </a:path>
              </a:pathLst>
            </a:custGeom>
            <a:solidFill>
              <a:srgbClr val="359339"/>
            </a:solidFill>
            <a:ln w="9525">
              <a:noFill/>
              <a:round/>
              <a:headEnd/>
              <a:tailEnd/>
            </a:ln>
          </p:spPr>
          <p:txBody>
            <a:bodyPr/>
            <a:lstStyle/>
            <a:p>
              <a:endParaRPr lang="es-ES"/>
            </a:p>
          </p:txBody>
        </p:sp>
        <p:sp>
          <p:nvSpPr>
            <p:cNvPr id="37166" name="Freeform 511"/>
            <p:cNvSpPr>
              <a:spLocks/>
            </p:cNvSpPr>
            <p:nvPr/>
          </p:nvSpPr>
          <p:spPr bwMode="auto">
            <a:xfrm>
              <a:off x="1732" y="2357"/>
              <a:ext cx="837" cy="11"/>
            </a:xfrm>
            <a:custGeom>
              <a:avLst/>
              <a:gdLst>
                <a:gd name="T0" fmla="*/ 29 w 837"/>
                <a:gd name="T1" fmla="*/ 0 h 11"/>
                <a:gd name="T2" fmla="*/ 816 w 837"/>
                <a:gd name="T3" fmla="*/ 0 h 11"/>
                <a:gd name="T4" fmla="*/ 837 w 837"/>
                <a:gd name="T5" fmla="*/ 11 h 11"/>
                <a:gd name="T6" fmla="*/ 0 w 837"/>
                <a:gd name="T7" fmla="*/ 11 h 11"/>
                <a:gd name="T8" fmla="*/ 16 w 837"/>
                <a:gd name="T9" fmla="*/ 6 h 11"/>
                <a:gd name="T10" fmla="*/ 29 w 837"/>
                <a:gd name="T11" fmla="*/ 0 h 11"/>
                <a:gd name="T12" fmla="*/ 0 60000 65536"/>
                <a:gd name="T13" fmla="*/ 0 60000 65536"/>
                <a:gd name="T14" fmla="*/ 0 60000 65536"/>
                <a:gd name="T15" fmla="*/ 0 60000 65536"/>
                <a:gd name="T16" fmla="*/ 0 60000 65536"/>
                <a:gd name="T17" fmla="*/ 0 60000 65536"/>
                <a:gd name="T18" fmla="*/ 0 w 837"/>
                <a:gd name="T19" fmla="*/ 0 h 11"/>
                <a:gd name="T20" fmla="*/ 837 w 83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837" h="11">
                  <a:moveTo>
                    <a:pt x="29" y="0"/>
                  </a:moveTo>
                  <a:lnTo>
                    <a:pt x="816" y="0"/>
                  </a:lnTo>
                  <a:lnTo>
                    <a:pt x="837" y="11"/>
                  </a:lnTo>
                  <a:lnTo>
                    <a:pt x="0" y="11"/>
                  </a:lnTo>
                  <a:lnTo>
                    <a:pt x="16" y="6"/>
                  </a:lnTo>
                  <a:lnTo>
                    <a:pt x="29" y="0"/>
                  </a:lnTo>
                  <a:close/>
                </a:path>
              </a:pathLst>
            </a:custGeom>
            <a:solidFill>
              <a:srgbClr val="359339"/>
            </a:solidFill>
            <a:ln w="9525">
              <a:noFill/>
              <a:round/>
              <a:headEnd/>
              <a:tailEnd/>
            </a:ln>
          </p:spPr>
          <p:txBody>
            <a:bodyPr/>
            <a:lstStyle/>
            <a:p>
              <a:endParaRPr lang="es-ES"/>
            </a:p>
          </p:txBody>
        </p:sp>
        <p:sp>
          <p:nvSpPr>
            <p:cNvPr id="37167" name="Freeform 512"/>
            <p:cNvSpPr>
              <a:spLocks/>
            </p:cNvSpPr>
            <p:nvPr/>
          </p:nvSpPr>
          <p:spPr bwMode="auto">
            <a:xfrm>
              <a:off x="1717" y="2363"/>
              <a:ext cx="863" cy="13"/>
            </a:xfrm>
            <a:custGeom>
              <a:avLst/>
              <a:gdLst>
                <a:gd name="T0" fmla="*/ 31 w 863"/>
                <a:gd name="T1" fmla="*/ 0 h 13"/>
                <a:gd name="T2" fmla="*/ 840 w 863"/>
                <a:gd name="T3" fmla="*/ 0 h 13"/>
                <a:gd name="T4" fmla="*/ 863 w 863"/>
                <a:gd name="T5" fmla="*/ 13 h 13"/>
                <a:gd name="T6" fmla="*/ 0 w 863"/>
                <a:gd name="T7" fmla="*/ 13 h 13"/>
                <a:gd name="T8" fmla="*/ 4 w 863"/>
                <a:gd name="T9" fmla="*/ 11 h 13"/>
                <a:gd name="T10" fmla="*/ 17 w 863"/>
                <a:gd name="T11" fmla="*/ 5 h 13"/>
                <a:gd name="T12" fmla="*/ 31 w 863"/>
                <a:gd name="T13" fmla="*/ 0 h 13"/>
                <a:gd name="T14" fmla="*/ 0 60000 65536"/>
                <a:gd name="T15" fmla="*/ 0 60000 65536"/>
                <a:gd name="T16" fmla="*/ 0 60000 65536"/>
                <a:gd name="T17" fmla="*/ 0 60000 65536"/>
                <a:gd name="T18" fmla="*/ 0 60000 65536"/>
                <a:gd name="T19" fmla="*/ 0 60000 65536"/>
                <a:gd name="T20" fmla="*/ 0 60000 65536"/>
                <a:gd name="T21" fmla="*/ 0 w 863"/>
                <a:gd name="T22" fmla="*/ 0 h 13"/>
                <a:gd name="T23" fmla="*/ 863 w 863"/>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3" h="13">
                  <a:moveTo>
                    <a:pt x="31" y="0"/>
                  </a:moveTo>
                  <a:lnTo>
                    <a:pt x="840" y="0"/>
                  </a:lnTo>
                  <a:lnTo>
                    <a:pt x="863" y="13"/>
                  </a:lnTo>
                  <a:lnTo>
                    <a:pt x="0" y="13"/>
                  </a:lnTo>
                  <a:lnTo>
                    <a:pt x="4" y="11"/>
                  </a:lnTo>
                  <a:lnTo>
                    <a:pt x="17" y="5"/>
                  </a:lnTo>
                  <a:lnTo>
                    <a:pt x="31" y="0"/>
                  </a:lnTo>
                  <a:close/>
                </a:path>
              </a:pathLst>
            </a:custGeom>
            <a:solidFill>
              <a:srgbClr val="379338"/>
            </a:solidFill>
            <a:ln w="9525">
              <a:noFill/>
              <a:round/>
              <a:headEnd/>
              <a:tailEnd/>
            </a:ln>
          </p:spPr>
          <p:txBody>
            <a:bodyPr/>
            <a:lstStyle/>
            <a:p>
              <a:endParaRPr lang="es-ES"/>
            </a:p>
          </p:txBody>
        </p:sp>
        <p:sp>
          <p:nvSpPr>
            <p:cNvPr id="37168" name="Freeform 513"/>
            <p:cNvSpPr>
              <a:spLocks/>
            </p:cNvSpPr>
            <p:nvPr/>
          </p:nvSpPr>
          <p:spPr bwMode="auto">
            <a:xfrm>
              <a:off x="1694" y="2368"/>
              <a:ext cx="898" cy="14"/>
            </a:xfrm>
            <a:custGeom>
              <a:avLst/>
              <a:gdLst>
                <a:gd name="T0" fmla="*/ 38 w 898"/>
                <a:gd name="T1" fmla="*/ 0 h 14"/>
                <a:gd name="T2" fmla="*/ 875 w 898"/>
                <a:gd name="T3" fmla="*/ 0 h 14"/>
                <a:gd name="T4" fmla="*/ 898 w 898"/>
                <a:gd name="T5" fmla="*/ 14 h 14"/>
                <a:gd name="T6" fmla="*/ 0 w 898"/>
                <a:gd name="T7" fmla="*/ 14 h 14"/>
                <a:gd name="T8" fmla="*/ 13 w 898"/>
                <a:gd name="T9" fmla="*/ 10 h 14"/>
                <a:gd name="T10" fmla="*/ 27 w 898"/>
                <a:gd name="T11" fmla="*/ 6 h 14"/>
                <a:gd name="T12" fmla="*/ 32 w 898"/>
                <a:gd name="T13" fmla="*/ 4 h 14"/>
                <a:gd name="T14" fmla="*/ 38 w 898"/>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898"/>
                <a:gd name="T25" fmla="*/ 0 h 14"/>
                <a:gd name="T26" fmla="*/ 898 w 898"/>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98" h="14">
                  <a:moveTo>
                    <a:pt x="38" y="0"/>
                  </a:moveTo>
                  <a:lnTo>
                    <a:pt x="875" y="0"/>
                  </a:lnTo>
                  <a:lnTo>
                    <a:pt x="898" y="14"/>
                  </a:lnTo>
                  <a:lnTo>
                    <a:pt x="0" y="14"/>
                  </a:lnTo>
                  <a:lnTo>
                    <a:pt x="13" y="10"/>
                  </a:lnTo>
                  <a:lnTo>
                    <a:pt x="27" y="6"/>
                  </a:lnTo>
                  <a:lnTo>
                    <a:pt x="32" y="4"/>
                  </a:lnTo>
                  <a:lnTo>
                    <a:pt x="38" y="0"/>
                  </a:lnTo>
                  <a:close/>
                </a:path>
              </a:pathLst>
            </a:custGeom>
            <a:solidFill>
              <a:srgbClr val="389438"/>
            </a:solidFill>
            <a:ln w="9525">
              <a:noFill/>
              <a:round/>
              <a:headEnd/>
              <a:tailEnd/>
            </a:ln>
          </p:spPr>
          <p:txBody>
            <a:bodyPr/>
            <a:lstStyle/>
            <a:p>
              <a:endParaRPr lang="es-ES"/>
            </a:p>
          </p:txBody>
        </p:sp>
        <p:sp>
          <p:nvSpPr>
            <p:cNvPr id="37169" name="Freeform 514"/>
            <p:cNvSpPr>
              <a:spLocks/>
            </p:cNvSpPr>
            <p:nvPr/>
          </p:nvSpPr>
          <p:spPr bwMode="auto">
            <a:xfrm>
              <a:off x="1679" y="2376"/>
              <a:ext cx="922" cy="12"/>
            </a:xfrm>
            <a:custGeom>
              <a:avLst/>
              <a:gdLst>
                <a:gd name="T0" fmla="*/ 38 w 922"/>
                <a:gd name="T1" fmla="*/ 0 h 12"/>
                <a:gd name="T2" fmla="*/ 901 w 922"/>
                <a:gd name="T3" fmla="*/ 0 h 12"/>
                <a:gd name="T4" fmla="*/ 913 w 922"/>
                <a:gd name="T5" fmla="*/ 6 h 12"/>
                <a:gd name="T6" fmla="*/ 922 w 922"/>
                <a:gd name="T7" fmla="*/ 12 h 12"/>
                <a:gd name="T8" fmla="*/ 0 w 922"/>
                <a:gd name="T9" fmla="*/ 12 h 12"/>
                <a:gd name="T10" fmla="*/ 19 w 922"/>
                <a:gd name="T11" fmla="*/ 4 h 12"/>
                <a:gd name="T12" fmla="*/ 38 w 922"/>
                <a:gd name="T13" fmla="*/ 0 h 12"/>
                <a:gd name="T14" fmla="*/ 0 60000 65536"/>
                <a:gd name="T15" fmla="*/ 0 60000 65536"/>
                <a:gd name="T16" fmla="*/ 0 60000 65536"/>
                <a:gd name="T17" fmla="*/ 0 60000 65536"/>
                <a:gd name="T18" fmla="*/ 0 60000 65536"/>
                <a:gd name="T19" fmla="*/ 0 60000 65536"/>
                <a:gd name="T20" fmla="*/ 0 60000 65536"/>
                <a:gd name="T21" fmla="*/ 0 w 922"/>
                <a:gd name="T22" fmla="*/ 0 h 12"/>
                <a:gd name="T23" fmla="*/ 922 w 92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22" h="12">
                  <a:moveTo>
                    <a:pt x="38" y="0"/>
                  </a:moveTo>
                  <a:lnTo>
                    <a:pt x="901" y="0"/>
                  </a:lnTo>
                  <a:lnTo>
                    <a:pt x="913" y="6"/>
                  </a:lnTo>
                  <a:lnTo>
                    <a:pt x="922" y="12"/>
                  </a:lnTo>
                  <a:lnTo>
                    <a:pt x="0" y="12"/>
                  </a:lnTo>
                  <a:lnTo>
                    <a:pt x="19" y="4"/>
                  </a:lnTo>
                  <a:lnTo>
                    <a:pt x="38" y="0"/>
                  </a:lnTo>
                  <a:close/>
                </a:path>
              </a:pathLst>
            </a:custGeom>
            <a:solidFill>
              <a:srgbClr val="389438"/>
            </a:solidFill>
            <a:ln w="9525">
              <a:noFill/>
              <a:round/>
              <a:headEnd/>
              <a:tailEnd/>
            </a:ln>
          </p:spPr>
          <p:txBody>
            <a:bodyPr/>
            <a:lstStyle/>
            <a:p>
              <a:endParaRPr lang="es-ES"/>
            </a:p>
          </p:txBody>
        </p:sp>
        <p:sp>
          <p:nvSpPr>
            <p:cNvPr id="37170" name="Freeform 515"/>
            <p:cNvSpPr>
              <a:spLocks/>
            </p:cNvSpPr>
            <p:nvPr/>
          </p:nvSpPr>
          <p:spPr bwMode="auto">
            <a:xfrm>
              <a:off x="1665" y="2382"/>
              <a:ext cx="948" cy="11"/>
            </a:xfrm>
            <a:custGeom>
              <a:avLst/>
              <a:gdLst>
                <a:gd name="T0" fmla="*/ 29 w 948"/>
                <a:gd name="T1" fmla="*/ 0 h 11"/>
                <a:gd name="T2" fmla="*/ 927 w 948"/>
                <a:gd name="T3" fmla="*/ 0 h 11"/>
                <a:gd name="T4" fmla="*/ 936 w 948"/>
                <a:gd name="T5" fmla="*/ 6 h 11"/>
                <a:gd name="T6" fmla="*/ 948 w 948"/>
                <a:gd name="T7" fmla="*/ 11 h 11"/>
                <a:gd name="T8" fmla="*/ 0 w 948"/>
                <a:gd name="T9" fmla="*/ 11 h 11"/>
                <a:gd name="T10" fmla="*/ 15 w 948"/>
                <a:gd name="T11" fmla="*/ 4 h 11"/>
                <a:gd name="T12" fmla="*/ 29 w 948"/>
                <a:gd name="T13" fmla="*/ 0 h 11"/>
                <a:gd name="T14" fmla="*/ 0 60000 65536"/>
                <a:gd name="T15" fmla="*/ 0 60000 65536"/>
                <a:gd name="T16" fmla="*/ 0 60000 65536"/>
                <a:gd name="T17" fmla="*/ 0 60000 65536"/>
                <a:gd name="T18" fmla="*/ 0 60000 65536"/>
                <a:gd name="T19" fmla="*/ 0 60000 65536"/>
                <a:gd name="T20" fmla="*/ 0 60000 65536"/>
                <a:gd name="T21" fmla="*/ 0 w 948"/>
                <a:gd name="T22" fmla="*/ 0 h 11"/>
                <a:gd name="T23" fmla="*/ 948 w 948"/>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8" h="11">
                  <a:moveTo>
                    <a:pt x="29" y="0"/>
                  </a:moveTo>
                  <a:lnTo>
                    <a:pt x="927" y="0"/>
                  </a:lnTo>
                  <a:lnTo>
                    <a:pt x="936" y="6"/>
                  </a:lnTo>
                  <a:lnTo>
                    <a:pt x="948" y="11"/>
                  </a:lnTo>
                  <a:lnTo>
                    <a:pt x="0" y="11"/>
                  </a:lnTo>
                  <a:lnTo>
                    <a:pt x="15" y="4"/>
                  </a:lnTo>
                  <a:lnTo>
                    <a:pt x="29" y="0"/>
                  </a:lnTo>
                  <a:close/>
                </a:path>
              </a:pathLst>
            </a:custGeom>
            <a:solidFill>
              <a:srgbClr val="3A9438"/>
            </a:solidFill>
            <a:ln w="9525">
              <a:noFill/>
              <a:round/>
              <a:headEnd/>
              <a:tailEnd/>
            </a:ln>
          </p:spPr>
          <p:txBody>
            <a:bodyPr/>
            <a:lstStyle/>
            <a:p>
              <a:endParaRPr lang="es-ES"/>
            </a:p>
          </p:txBody>
        </p:sp>
        <p:sp>
          <p:nvSpPr>
            <p:cNvPr id="37171" name="Freeform 516"/>
            <p:cNvSpPr>
              <a:spLocks/>
            </p:cNvSpPr>
            <p:nvPr/>
          </p:nvSpPr>
          <p:spPr bwMode="auto">
            <a:xfrm>
              <a:off x="1654" y="2388"/>
              <a:ext cx="970" cy="11"/>
            </a:xfrm>
            <a:custGeom>
              <a:avLst/>
              <a:gdLst>
                <a:gd name="T0" fmla="*/ 25 w 970"/>
                <a:gd name="T1" fmla="*/ 0 h 11"/>
                <a:gd name="T2" fmla="*/ 947 w 970"/>
                <a:gd name="T3" fmla="*/ 0 h 11"/>
                <a:gd name="T4" fmla="*/ 959 w 970"/>
                <a:gd name="T5" fmla="*/ 5 h 11"/>
                <a:gd name="T6" fmla="*/ 970 w 970"/>
                <a:gd name="T7" fmla="*/ 11 h 11"/>
                <a:gd name="T8" fmla="*/ 0 w 970"/>
                <a:gd name="T9" fmla="*/ 11 h 11"/>
                <a:gd name="T10" fmla="*/ 13 w 970"/>
                <a:gd name="T11" fmla="*/ 4 h 11"/>
                <a:gd name="T12" fmla="*/ 25 w 970"/>
                <a:gd name="T13" fmla="*/ 0 h 11"/>
                <a:gd name="T14" fmla="*/ 0 60000 65536"/>
                <a:gd name="T15" fmla="*/ 0 60000 65536"/>
                <a:gd name="T16" fmla="*/ 0 60000 65536"/>
                <a:gd name="T17" fmla="*/ 0 60000 65536"/>
                <a:gd name="T18" fmla="*/ 0 60000 65536"/>
                <a:gd name="T19" fmla="*/ 0 60000 65536"/>
                <a:gd name="T20" fmla="*/ 0 60000 65536"/>
                <a:gd name="T21" fmla="*/ 0 w 970"/>
                <a:gd name="T22" fmla="*/ 0 h 11"/>
                <a:gd name="T23" fmla="*/ 970 w 97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0" h="11">
                  <a:moveTo>
                    <a:pt x="25" y="0"/>
                  </a:moveTo>
                  <a:lnTo>
                    <a:pt x="947" y="0"/>
                  </a:lnTo>
                  <a:lnTo>
                    <a:pt x="959" y="5"/>
                  </a:lnTo>
                  <a:lnTo>
                    <a:pt x="970" y="11"/>
                  </a:lnTo>
                  <a:lnTo>
                    <a:pt x="0" y="11"/>
                  </a:lnTo>
                  <a:lnTo>
                    <a:pt x="13" y="4"/>
                  </a:lnTo>
                  <a:lnTo>
                    <a:pt x="25" y="0"/>
                  </a:lnTo>
                  <a:close/>
                </a:path>
              </a:pathLst>
            </a:custGeom>
            <a:solidFill>
              <a:srgbClr val="3B9538"/>
            </a:solidFill>
            <a:ln w="9525">
              <a:noFill/>
              <a:round/>
              <a:headEnd/>
              <a:tailEnd/>
            </a:ln>
          </p:spPr>
          <p:txBody>
            <a:bodyPr/>
            <a:lstStyle/>
            <a:p>
              <a:endParaRPr lang="es-ES"/>
            </a:p>
          </p:txBody>
        </p:sp>
        <p:sp>
          <p:nvSpPr>
            <p:cNvPr id="37172" name="Freeform 517"/>
            <p:cNvSpPr>
              <a:spLocks/>
            </p:cNvSpPr>
            <p:nvPr/>
          </p:nvSpPr>
          <p:spPr bwMode="auto">
            <a:xfrm>
              <a:off x="1644" y="2393"/>
              <a:ext cx="990" cy="12"/>
            </a:xfrm>
            <a:custGeom>
              <a:avLst/>
              <a:gdLst>
                <a:gd name="T0" fmla="*/ 21 w 990"/>
                <a:gd name="T1" fmla="*/ 0 h 12"/>
                <a:gd name="T2" fmla="*/ 969 w 990"/>
                <a:gd name="T3" fmla="*/ 0 h 12"/>
                <a:gd name="T4" fmla="*/ 980 w 990"/>
                <a:gd name="T5" fmla="*/ 6 h 12"/>
                <a:gd name="T6" fmla="*/ 990 w 990"/>
                <a:gd name="T7" fmla="*/ 12 h 12"/>
                <a:gd name="T8" fmla="*/ 0 w 990"/>
                <a:gd name="T9" fmla="*/ 12 h 12"/>
                <a:gd name="T10" fmla="*/ 0 w 990"/>
                <a:gd name="T11" fmla="*/ 12 h 12"/>
                <a:gd name="T12" fmla="*/ 12 w 990"/>
                <a:gd name="T13" fmla="*/ 6 h 12"/>
                <a:gd name="T14" fmla="*/ 21 w 990"/>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990"/>
                <a:gd name="T25" fmla="*/ 0 h 12"/>
                <a:gd name="T26" fmla="*/ 990 w 99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0" h="12">
                  <a:moveTo>
                    <a:pt x="21" y="0"/>
                  </a:moveTo>
                  <a:lnTo>
                    <a:pt x="969" y="0"/>
                  </a:lnTo>
                  <a:lnTo>
                    <a:pt x="980" y="6"/>
                  </a:lnTo>
                  <a:lnTo>
                    <a:pt x="990" y="12"/>
                  </a:lnTo>
                  <a:lnTo>
                    <a:pt x="0" y="12"/>
                  </a:lnTo>
                  <a:lnTo>
                    <a:pt x="12" y="6"/>
                  </a:lnTo>
                  <a:lnTo>
                    <a:pt x="21" y="0"/>
                  </a:lnTo>
                  <a:close/>
                </a:path>
              </a:pathLst>
            </a:custGeom>
            <a:solidFill>
              <a:srgbClr val="3B9538"/>
            </a:solidFill>
            <a:ln w="9525">
              <a:noFill/>
              <a:round/>
              <a:headEnd/>
              <a:tailEnd/>
            </a:ln>
          </p:spPr>
          <p:txBody>
            <a:bodyPr/>
            <a:lstStyle/>
            <a:p>
              <a:endParaRPr lang="es-ES"/>
            </a:p>
          </p:txBody>
        </p:sp>
        <p:sp>
          <p:nvSpPr>
            <p:cNvPr id="37173" name="Freeform 518"/>
            <p:cNvSpPr>
              <a:spLocks/>
            </p:cNvSpPr>
            <p:nvPr/>
          </p:nvSpPr>
          <p:spPr bwMode="auto">
            <a:xfrm>
              <a:off x="1632" y="2399"/>
              <a:ext cx="1014" cy="12"/>
            </a:xfrm>
            <a:custGeom>
              <a:avLst/>
              <a:gdLst>
                <a:gd name="T0" fmla="*/ 22 w 1014"/>
                <a:gd name="T1" fmla="*/ 0 h 12"/>
                <a:gd name="T2" fmla="*/ 992 w 1014"/>
                <a:gd name="T3" fmla="*/ 0 h 12"/>
                <a:gd name="T4" fmla="*/ 1002 w 1014"/>
                <a:gd name="T5" fmla="*/ 6 h 12"/>
                <a:gd name="T6" fmla="*/ 1014 w 1014"/>
                <a:gd name="T7" fmla="*/ 12 h 12"/>
                <a:gd name="T8" fmla="*/ 0 w 1014"/>
                <a:gd name="T9" fmla="*/ 12 h 12"/>
                <a:gd name="T10" fmla="*/ 6 w 1014"/>
                <a:gd name="T11" fmla="*/ 10 h 12"/>
                <a:gd name="T12" fmla="*/ 12 w 1014"/>
                <a:gd name="T13" fmla="*/ 6 h 12"/>
                <a:gd name="T14" fmla="*/ 18 w 1014"/>
                <a:gd name="T15" fmla="*/ 2 h 12"/>
                <a:gd name="T16" fmla="*/ 22 w 10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4"/>
                <a:gd name="T28" fmla="*/ 0 h 12"/>
                <a:gd name="T29" fmla="*/ 1014 w 101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4" h="12">
                  <a:moveTo>
                    <a:pt x="22" y="0"/>
                  </a:moveTo>
                  <a:lnTo>
                    <a:pt x="992" y="0"/>
                  </a:lnTo>
                  <a:lnTo>
                    <a:pt x="1002" y="6"/>
                  </a:lnTo>
                  <a:lnTo>
                    <a:pt x="1014" y="12"/>
                  </a:lnTo>
                  <a:lnTo>
                    <a:pt x="0" y="12"/>
                  </a:lnTo>
                  <a:lnTo>
                    <a:pt x="6" y="10"/>
                  </a:lnTo>
                  <a:lnTo>
                    <a:pt x="12" y="6"/>
                  </a:lnTo>
                  <a:lnTo>
                    <a:pt x="18" y="2"/>
                  </a:lnTo>
                  <a:lnTo>
                    <a:pt x="22" y="0"/>
                  </a:lnTo>
                  <a:close/>
                </a:path>
              </a:pathLst>
            </a:custGeom>
            <a:solidFill>
              <a:srgbClr val="3C9538"/>
            </a:solidFill>
            <a:ln w="9525">
              <a:noFill/>
              <a:round/>
              <a:headEnd/>
              <a:tailEnd/>
            </a:ln>
          </p:spPr>
          <p:txBody>
            <a:bodyPr/>
            <a:lstStyle/>
            <a:p>
              <a:endParaRPr lang="es-ES"/>
            </a:p>
          </p:txBody>
        </p:sp>
        <p:sp>
          <p:nvSpPr>
            <p:cNvPr id="37174" name="Freeform 519"/>
            <p:cNvSpPr>
              <a:spLocks/>
            </p:cNvSpPr>
            <p:nvPr/>
          </p:nvSpPr>
          <p:spPr bwMode="auto">
            <a:xfrm>
              <a:off x="1623" y="2405"/>
              <a:ext cx="1032" cy="11"/>
            </a:xfrm>
            <a:custGeom>
              <a:avLst/>
              <a:gdLst>
                <a:gd name="T0" fmla="*/ 21 w 1032"/>
                <a:gd name="T1" fmla="*/ 0 h 11"/>
                <a:gd name="T2" fmla="*/ 1011 w 1032"/>
                <a:gd name="T3" fmla="*/ 0 h 11"/>
                <a:gd name="T4" fmla="*/ 1023 w 1032"/>
                <a:gd name="T5" fmla="*/ 6 h 11"/>
                <a:gd name="T6" fmla="*/ 1032 w 1032"/>
                <a:gd name="T7" fmla="*/ 11 h 11"/>
                <a:gd name="T8" fmla="*/ 0 w 1032"/>
                <a:gd name="T9" fmla="*/ 11 h 11"/>
                <a:gd name="T10" fmla="*/ 9 w 1032"/>
                <a:gd name="T11" fmla="*/ 6 h 11"/>
                <a:gd name="T12" fmla="*/ 21 w 1032"/>
                <a:gd name="T13" fmla="*/ 0 h 11"/>
                <a:gd name="T14" fmla="*/ 0 60000 65536"/>
                <a:gd name="T15" fmla="*/ 0 60000 65536"/>
                <a:gd name="T16" fmla="*/ 0 60000 65536"/>
                <a:gd name="T17" fmla="*/ 0 60000 65536"/>
                <a:gd name="T18" fmla="*/ 0 60000 65536"/>
                <a:gd name="T19" fmla="*/ 0 60000 65536"/>
                <a:gd name="T20" fmla="*/ 0 60000 65536"/>
                <a:gd name="T21" fmla="*/ 0 w 1032"/>
                <a:gd name="T22" fmla="*/ 0 h 11"/>
                <a:gd name="T23" fmla="*/ 1032 w 103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 h="11">
                  <a:moveTo>
                    <a:pt x="21" y="0"/>
                  </a:moveTo>
                  <a:lnTo>
                    <a:pt x="1011" y="0"/>
                  </a:lnTo>
                  <a:lnTo>
                    <a:pt x="1023" y="6"/>
                  </a:lnTo>
                  <a:lnTo>
                    <a:pt x="1032" y="11"/>
                  </a:lnTo>
                  <a:lnTo>
                    <a:pt x="0" y="11"/>
                  </a:lnTo>
                  <a:lnTo>
                    <a:pt x="9" y="6"/>
                  </a:lnTo>
                  <a:lnTo>
                    <a:pt x="21" y="0"/>
                  </a:lnTo>
                  <a:close/>
                </a:path>
              </a:pathLst>
            </a:custGeom>
            <a:solidFill>
              <a:srgbClr val="3D9538"/>
            </a:solidFill>
            <a:ln w="9525">
              <a:noFill/>
              <a:round/>
              <a:headEnd/>
              <a:tailEnd/>
            </a:ln>
          </p:spPr>
          <p:txBody>
            <a:bodyPr/>
            <a:lstStyle/>
            <a:p>
              <a:endParaRPr lang="es-ES"/>
            </a:p>
          </p:txBody>
        </p:sp>
        <p:sp>
          <p:nvSpPr>
            <p:cNvPr id="37175" name="Freeform 520"/>
            <p:cNvSpPr>
              <a:spLocks/>
            </p:cNvSpPr>
            <p:nvPr/>
          </p:nvSpPr>
          <p:spPr bwMode="auto">
            <a:xfrm>
              <a:off x="1613" y="2411"/>
              <a:ext cx="1054" cy="11"/>
            </a:xfrm>
            <a:custGeom>
              <a:avLst/>
              <a:gdLst>
                <a:gd name="T0" fmla="*/ 19 w 1054"/>
                <a:gd name="T1" fmla="*/ 0 h 11"/>
                <a:gd name="T2" fmla="*/ 1033 w 1054"/>
                <a:gd name="T3" fmla="*/ 0 h 11"/>
                <a:gd name="T4" fmla="*/ 1044 w 1054"/>
                <a:gd name="T5" fmla="*/ 5 h 11"/>
                <a:gd name="T6" fmla="*/ 1054 w 1054"/>
                <a:gd name="T7" fmla="*/ 11 h 11"/>
                <a:gd name="T8" fmla="*/ 0 w 1054"/>
                <a:gd name="T9" fmla="*/ 11 h 11"/>
                <a:gd name="T10" fmla="*/ 10 w 1054"/>
                <a:gd name="T11" fmla="*/ 5 h 11"/>
                <a:gd name="T12" fmla="*/ 19 w 1054"/>
                <a:gd name="T13" fmla="*/ 0 h 11"/>
                <a:gd name="T14" fmla="*/ 0 60000 65536"/>
                <a:gd name="T15" fmla="*/ 0 60000 65536"/>
                <a:gd name="T16" fmla="*/ 0 60000 65536"/>
                <a:gd name="T17" fmla="*/ 0 60000 65536"/>
                <a:gd name="T18" fmla="*/ 0 60000 65536"/>
                <a:gd name="T19" fmla="*/ 0 60000 65536"/>
                <a:gd name="T20" fmla="*/ 0 60000 65536"/>
                <a:gd name="T21" fmla="*/ 0 w 1054"/>
                <a:gd name="T22" fmla="*/ 0 h 11"/>
                <a:gd name="T23" fmla="*/ 1054 w 1054"/>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4" h="11">
                  <a:moveTo>
                    <a:pt x="19" y="0"/>
                  </a:moveTo>
                  <a:lnTo>
                    <a:pt x="1033" y="0"/>
                  </a:lnTo>
                  <a:lnTo>
                    <a:pt x="1044" y="5"/>
                  </a:lnTo>
                  <a:lnTo>
                    <a:pt x="1054" y="11"/>
                  </a:lnTo>
                  <a:lnTo>
                    <a:pt x="0" y="11"/>
                  </a:lnTo>
                  <a:lnTo>
                    <a:pt x="10" y="5"/>
                  </a:lnTo>
                  <a:lnTo>
                    <a:pt x="19" y="0"/>
                  </a:lnTo>
                  <a:close/>
                </a:path>
              </a:pathLst>
            </a:custGeom>
            <a:solidFill>
              <a:srgbClr val="3D9538"/>
            </a:solidFill>
            <a:ln w="9525">
              <a:noFill/>
              <a:round/>
              <a:headEnd/>
              <a:tailEnd/>
            </a:ln>
          </p:spPr>
          <p:txBody>
            <a:bodyPr/>
            <a:lstStyle/>
            <a:p>
              <a:endParaRPr lang="es-ES"/>
            </a:p>
          </p:txBody>
        </p:sp>
        <p:sp>
          <p:nvSpPr>
            <p:cNvPr id="37176" name="Freeform 521"/>
            <p:cNvSpPr>
              <a:spLocks/>
            </p:cNvSpPr>
            <p:nvPr/>
          </p:nvSpPr>
          <p:spPr bwMode="auto">
            <a:xfrm>
              <a:off x="1604" y="2416"/>
              <a:ext cx="1072" cy="12"/>
            </a:xfrm>
            <a:custGeom>
              <a:avLst/>
              <a:gdLst>
                <a:gd name="T0" fmla="*/ 19 w 1072"/>
                <a:gd name="T1" fmla="*/ 0 h 12"/>
                <a:gd name="T2" fmla="*/ 1051 w 1072"/>
                <a:gd name="T3" fmla="*/ 0 h 12"/>
                <a:gd name="T4" fmla="*/ 1063 w 1072"/>
                <a:gd name="T5" fmla="*/ 6 h 12"/>
                <a:gd name="T6" fmla="*/ 1072 w 1072"/>
                <a:gd name="T7" fmla="*/ 12 h 12"/>
                <a:gd name="T8" fmla="*/ 0 w 1072"/>
                <a:gd name="T9" fmla="*/ 12 h 12"/>
                <a:gd name="T10" fmla="*/ 9 w 1072"/>
                <a:gd name="T11" fmla="*/ 6 h 12"/>
                <a:gd name="T12" fmla="*/ 19 w 1072"/>
                <a:gd name="T13" fmla="*/ 0 h 12"/>
                <a:gd name="T14" fmla="*/ 0 60000 65536"/>
                <a:gd name="T15" fmla="*/ 0 60000 65536"/>
                <a:gd name="T16" fmla="*/ 0 60000 65536"/>
                <a:gd name="T17" fmla="*/ 0 60000 65536"/>
                <a:gd name="T18" fmla="*/ 0 60000 65536"/>
                <a:gd name="T19" fmla="*/ 0 60000 65536"/>
                <a:gd name="T20" fmla="*/ 0 60000 65536"/>
                <a:gd name="T21" fmla="*/ 0 w 1072"/>
                <a:gd name="T22" fmla="*/ 0 h 12"/>
                <a:gd name="T23" fmla="*/ 1072 w 107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2" h="12">
                  <a:moveTo>
                    <a:pt x="19" y="0"/>
                  </a:moveTo>
                  <a:lnTo>
                    <a:pt x="1051" y="0"/>
                  </a:lnTo>
                  <a:lnTo>
                    <a:pt x="1063" y="6"/>
                  </a:lnTo>
                  <a:lnTo>
                    <a:pt x="1072" y="12"/>
                  </a:lnTo>
                  <a:lnTo>
                    <a:pt x="0" y="12"/>
                  </a:lnTo>
                  <a:lnTo>
                    <a:pt x="9" y="6"/>
                  </a:lnTo>
                  <a:lnTo>
                    <a:pt x="19" y="0"/>
                  </a:lnTo>
                  <a:close/>
                </a:path>
              </a:pathLst>
            </a:custGeom>
            <a:solidFill>
              <a:srgbClr val="3E9638"/>
            </a:solidFill>
            <a:ln w="9525">
              <a:noFill/>
              <a:round/>
              <a:headEnd/>
              <a:tailEnd/>
            </a:ln>
          </p:spPr>
          <p:txBody>
            <a:bodyPr/>
            <a:lstStyle/>
            <a:p>
              <a:endParaRPr lang="es-ES"/>
            </a:p>
          </p:txBody>
        </p:sp>
        <p:sp>
          <p:nvSpPr>
            <p:cNvPr id="37177" name="Freeform 522"/>
            <p:cNvSpPr>
              <a:spLocks/>
            </p:cNvSpPr>
            <p:nvPr/>
          </p:nvSpPr>
          <p:spPr bwMode="auto">
            <a:xfrm>
              <a:off x="1596" y="2422"/>
              <a:ext cx="1090" cy="12"/>
            </a:xfrm>
            <a:custGeom>
              <a:avLst/>
              <a:gdLst>
                <a:gd name="T0" fmla="*/ 17 w 1090"/>
                <a:gd name="T1" fmla="*/ 0 h 12"/>
                <a:gd name="T2" fmla="*/ 1071 w 1090"/>
                <a:gd name="T3" fmla="*/ 0 h 12"/>
                <a:gd name="T4" fmla="*/ 1080 w 1090"/>
                <a:gd name="T5" fmla="*/ 8 h 12"/>
                <a:gd name="T6" fmla="*/ 1090 w 1090"/>
                <a:gd name="T7" fmla="*/ 12 h 12"/>
                <a:gd name="T8" fmla="*/ 0 w 1090"/>
                <a:gd name="T9" fmla="*/ 12 h 12"/>
                <a:gd name="T10" fmla="*/ 8 w 1090"/>
                <a:gd name="T11" fmla="*/ 6 h 12"/>
                <a:gd name="T12" fmla="*/ 17 w 1090"/>
                <a:gd name="T13" fmla="*/ 0 h 12"/>
                <a:gd name="T14" fmla="*/ 0 60000 65536"/>
                <a:gd name="T15" fmla="*/ 0 60000 65536"/>
                <a:gd name="T16" fmla="*/ 0 60000 65536"/>
                <a:gd name="T17" fmla="*/ 0 60000 65536"/>
                <a:gd name="T18" fmla="*/ 0 60000 65536"/>
                <a:gd name="T19" fmla="*/ 0 60000 65536"/>
                <a:gd name="T20" fmla="*/ 0 60000 65536"/>
                <a:gd name="T21" fmla="*/ 0 w 1090"/>
                <a:gd name="T22" fmla="*/ 0 h 12"/>
                <a:gd name="T23" fmla="*/ 1090 w 109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0" h="12">
                  <a:moveTo>
                    <a:pt x="17" y="0"/>
                  </a:moveTo>
                  <a:lnTo>
                    <a:pt x="1071" y="0"/>
                  </a:lnTo>
                  <a:lnTo>
                    <a:pt x="1080" y="8"/>
                  </a:lnTo>
                  <a:lnTo>
                    <a:pt x="1090" y="12"/>
                  </a:lnTo>
                  <a:lnTo>
                    <a:pt x="0" y="12"/>
                  </a:lnTo>
                  <a:lnTo>
                    <a:pt x="8" y="6"/>
                  </a:lnTo>
                  <a:lnTo>
                    <a:pt x="17" y="0"/>
                  </a:lnTo>
                  <a:close/>
                </a:path>
              </a:pathLst>
            </a:custGeom>
            <a:solidFill>
              <a:srgbClr val="409638"/>
            </a:solidFill>
            <a:ln w="9525">
              <a:noFill/>
              <a:round/>
              <a:headEnd/>
              <a:tailEnd/>
            </a:ln>
          </p:spPr>
          <p:txBody>
            <a:bodyPr/>
            <a:lstStyle/>
            <a:p>
              <a:endParaRPr lang="es-ES"/>
            </a:p>
          </p:txBody>
        </p:sp>
        <p:sp>
          <p:nvSpPr>
            <p:cNvPr id="37178" name="Freeform 523"/>
            <p:cNvSpPr>
              <a:spLocks/>
            </p:cNvSpPr>
            <p:nvPr/>
          </p:nvSpPr>
          <p:spPr bwMode="auto">
            <a:xfrm>
              <a:off x="1586" y="2428"/>
              <a:ext cx="1109" cy="13"/>
            </a:xfrm>
            <a:custGeom>
              <a:avLst/>
              <a:gdLst>
                <a:gd name="T0" fmla="*/ 18 w 1109"/>
                <a:gd name="T1" fmla="*/ 0 h 13"/>
                <a:gd name="T2" fmla="*/ 1090 w 1109"/>
                <a:gd name="T3" fmla="*/ 0 h 13"/>
                <a:gd name="T4" fmla="*/ 1098 w 1109"/>
                <a:gd name="T5" fmla="*/ 6 h 13"/>
                <a:gd name="T6" fmla="*/ 1106 w 1109"/>
                <a:gd name="T7" fmla="*/ 10 h 13"/>
                <a:gd name="T8" fmla="*/ 1109 w 1109"/>
                <a:gd name="T9" fmla="*/ 13 h 13"/>
                <a:gd name="T10" fmla="*/ 0 w 1109"/>
                <a:gd name="T11" fmla="*/ 13 h 13"/>
                <a:gd name="T12" fmla="*/ 10 w 1109"/>
                <a:gd name="T13" fmla="*/ 8 h 13"/>
                <a:gd name="T14" fmla="*/ 18 w 110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109"/>
                <a:gd name="T25" fmla="*/ 0 h 13"/>
                <a:gd name="T26" fmla="*/ 1109 w 110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9" h="13">
                  <a:moveTo>
                    <a:pt x="18" y="0"/>
                  </a:moveTo>
                  <a:lnTo>
                    <a:pt x="1090" y="0"/>
                  </a:lnTo>
                  <a:lnTo>
                    <a:pt x="1098" y="6"/>
                  </a:lnTo>
                  <a:lnTo>
                    <a:pt x="1106" y="10"/>
                  </a:lnTo>
                  <a:lnTo>
                    <a:pt x="1109" y="13"/>
                  </a:lnTo>
                  <a:lnTo>
                    <a:pt x="0" y="13"/>
                  </a:lnTo>
                  <a:lnTo>
                    <a:pt x="10" y="8"/>
                  </a:lnTo>
                  <a:lnTo>
                    <a:pt x="18" y="0"/>
                  </a:lnTo>
                  <a:close/>
                </a:path>
              </a:pathLst>
            </a:custGeom>
            <a:solidFill>
              <a:srgbClr val="409638"/>
            </a:solidFill>
            <a:ln w="9525">
              <a:noFill/>
              <a:round/>
              <a:headEnd/>
              <a:tailEnd/>
            </a:ln>
          </p:spPr>
          <p:txBody>
            <a:bodyPr/>
            <a:lstStyle/>
            <a:p>
              <a:endParaRPr lang="es-ES"/>
            </a:p>
          </p:txBody>
        </p:sp>
        <p:sp>
          <p:nvSpPr>
            <p:cNvPr id="37179" name="Freeform 524"/>
            <p:cNvSpPr>
              <a:spLocks/>
            </p:cNvSpPr>
            <p:nvPr/>
          </p:nvSpPr>
          <p:spPr bwMode="auto">
            <a:xfrm>
              <a:off x="1579" y="2434"/>
              <a:ext cx="1126" cy="13"/>
            </a:xfrm>
            <a:custGeom>
              <a:avLst/>
              <a:gdLst>
                <a:gd name="T0" fmla="*/ 17 w 1126"/>
                <a:gd name="T1" fmla="*/ 0 h 13"/>
                <a:gd name="T2" fmla="*/ 1107 w 1126"/>
                <a:gd name="T3" fmla="*/ 0 h 13"/>
                <a:gd name="T4" fmla="*/ 1111 w 1126"/>
                <a:gd name="T5" fmla="*/ 2 h 13"/>
                <a:gd name="T6" fmla="*/ 1113 w 1126"/>
                <a:gd name="T7" fmla="*/ 4 h 13"/>
                <a:gd name="T8" fmla="*/ 1120 w 1126"/>
                <a:gd name="T9" fmla="*/ 7 h 13"/>
                <a:gd name="T10" fmla="*/ 1126 w 1126"/>
                <a:gd name="T11" fmla="*/ 13 h 13"/>
                <a:gd name="T12" fmla="*/ 0 w 1126"/>
                <a:gd name="T13" fmla="*/ 13 h 13"/>
                <a:gd name="T14" fmla="*/ 7 w 1126"/>
                <a:gd name="T15" fmla="*/ 7 h 13"/>
                <a:gd name="T16" fmla="*/ 17 w 1126"/>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6"/>
                <a:gd name="T28" fmla="*/ 0 h 13"/>
                <a:gd name="T29" fmla="*/ 1126 w 1126"/>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6" h="13">
                  <a:moveTo>
                    <a:pt x="17" y="0"/>
                  </a:moveTo>
                  <a:lnTo>
                    <a:pt x="1107" y="0"/>
                  </a:lnTo>
                  <a:lnTo>
                    <a:pt x="1111" y="2"/>
                  </a:lnTo>
                  <a:lnTo>
                    <a:pt x="1113" y="4"/>
                  </a:lnTo>
                  <a:lnTo>
                    <a:pt x="1120" y="7"/>
                  </a:lnTo>
                  <a:lnTo>
                    <a:pt x="1126" y="13"/>
                  </a:lnTo>
                  <a:lnTo>
                    <a:pt x="0" y="13"/>
                  </a:lnTo>
                  <a:lnTo>
                    <a:pt x="7" y="7"/>
                  </a:lnTo>
                  <a:lnTo>
                    <a:pt x="17" y="0"/>
                  </a:lnTo>
                  <a:close/>
                </a:path>
              </a:pathLst>
            </a:custGeom>
            <a:solidFill>
              <a:srgbClr val="419637"/>
            </a:solidFill>
            <a:ln w="9525">
              <a:noFill/>
              <a:round/>
              <a:headEnd/>
              <a:tailEnd/>
            </a:ln>
          </p:spPr>
          <p:txBody>
            <a:bodyPr/>
            <a:lstStyle/>
            <a:p>
              <a:endParaRPr lang="es-ES"/>
            </a:p>
          </p:txBody>
        </p:sp>
        <p:sp>
          <p:nvSpPr>
            <p:cNvPr id="37180" name="Freeform 525"/>
            <p:cNvSpPr>
              <a:spLocks/>
            </p:cNvSpPr>
            <p:nvPr/>
          </p:nvSpPr>
          <p:spPr bwMode="auto">
            <a:xfrm>
              <a:off x="1573" y="2441"/>
              <a:ext cx="1140" cy="12"/>
            </a:xfrm>
            <a:custGeom>
              <a:avLst/>
              <a:gdLst>
                <a:gd name="T0" fmla="*/ 13 w 1140"/>
                <a:gd name="T1" fmla="*/ 0 h 12"/>
                <a:gd name="T2" fmla="*/ 1122 w 1140"/>
                <a:gd name="T3" fmla="*/ 0 h 12"/>
                <a:gd name="T4" fmla="*/ 1132 w 1140"/>
                <a:gd name="T5" fmla="*/ 6 h 12"/>
                <a:gd name="T6" fmla="*/ 1140 w 1140"/>
                <a:gd name="T7" fmla="*/ 12 h 12"/>
                <a:gd name="T8" fmla="*/ 0 w 1140"/>
                <a:gd name="T9" fmla="*/ 12 h 12"/>
                <a:gd name="T10" fmla="*/ 6 w 1140"/>
                <a:gd name="T11" fmla="*/ 6 h 12"/>
                <a:gd name="T12" fmla="*/ 13 w 1140"/>
                <a:gd name="T13" fmla="*/ 0 h 12"/>
                <a:gd name="T14" fmla="*/ 0 60000 65536"/>
                <a:gd name="T15" fmla="*/ 0 60000 65536"/>
                <a:gd name="T16" fmla="*/ 0 60000 65536"/>
                <a:gd name="T17" fmla="*/ 0 60000 65536"/>
                <a:gd name="T18" fmla="*/ 0 60000 65536"/>
                <a:gd name="T19" fmla="*/ 0 60000 65536"/>
                <a:gd name="T20" fmla="*/ 0 60000 65536"/>
                <a:gd name="T21" fmla="*/ 0 w 1140"/>
                <a:gd name="T22" fmla="*/ 0 h 12"/>
                <a:gd name="T23" fmla="*/ 1140 w 114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0" h="12">
                  <a:moveTo>
                    <a:pt x="13" y="0"/>
                  </a:moveTo>
                  <a:lnTo>
                    <a:pt x="1122" y="0"/>
                  </a:lnTo>
                  <a:lnTo>
                    <a:pt x="1132" y="6"/>
                  </a:lnTo>
                  <a:lnTo>
                    <a:pt x="1140" y="12"/>
                  </a:lnTo>
                  <a:lnTo>
                    <a:pt x="0" y="12"/>
                  </a:lnTo>
                  <a:lnTo>
                    <a:pt x="6" y="6"/>
                  </a:lnTo>
                  <a:lnTo>
                    <a:pt x="13" y="0"/>
                  </a:lnTo>
                  <a:close/>
                </a:path>
              </a:pathLst>
            </a:custGeom>
            <a:solidFill>
              <a:srgbClr val="429737"/>
            </a:solidFill>
            <a:ln w="9525">
              <a:noFill/>
              <a:round/>
              <a:headEnd/>
              <a:tailEnd/>
            </a:ln>
          </p:spPr>
          <p:txBody>
            <a:bodyPr/>
            <a:lstStyle/>
            <a:p>
              <a:endParaRPr lang="es-ES"/>
            </a:p>
          </p:txBody>
        </p:sp>
        <p:sp>
          <p:nvSpPr>
            <p:cNvPr id="37181" name="Freeform 526"/>
            <p:cNvSpPr>
              <a:spLocks/>
            </p:cNvSpPr>
            <p:nvPr/>
          </p:nvSpPr>
          <p:spPr bwMode="auto">
            <a:xfrm>
              <a:off x="1565" y="2447"/>
              <a:ext cx="1157" cy="12"/>
            </a:xfrm>
            <a:custGeom>
              <a:avLst/>
              <a:gdLst>
                <a:gd name="T0" fmla="*/ 14 w 1157"/>
                <a:gd name="T1" fmla="*/ 0 h 12"/>
                <a:gd name="T2" fmla="*/ 1140 w 1157"/>
                <a:gd name="T3" fmla="*/ 0 h 12"/>
                <a:gd name="T4" fmla="*/ 1150 w 1157"/>
                <a:gd name="T5" fmla="*/ 6 h 12"/>
                <a:gd name="T6" fmla="*/ 1157 w 1157"/>
                <a:gd name="T7" fmla="*/ 12 h 12"/>
                <a:gd name="T8" fmla="*/ 0 w 1157"/>
                <a:gd name="T9" fmla="*/ 12 h 12"/>
                <a:gd name="T10" fmla="*/ 8 w 1157"/>
                <a:gd name="T11" fmla="*/ 6 h 12"/>
                <a:gd name="T12" fmla="*/ 14 w 1157"/>
                <a:gd name="T13" fmla="*/ 0 h 12"/>
                <a:gd name="T14" fmla="*/ 0 60000 65536"/>
                <a:gd name="T15" fmla="*/ 0 60000 65536"/>
                <a:gd name="T16" fmla="*/ 0 60000 65536"/>
                <a:gd name="T17" fmla="*/ 0 60000 65536"/>
                <a:gd name="T18" fmla="*/ 0 60000 65536"/>
                <a:gd name="T19" fmla="*/ 0 60000 65536"/>
                <a:gd name="T20" fmla="*/ 0 60000 65536"/>
                <a:gd name="T21" fmla="*/ 0 w 1157"/>
                <a:gd name="T22" fmla="*/ 0 h 12"/>
                <a:gd name="T23" fmla="*/ 1157 w 115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7" h="12">
                  <a:moveTo>
                    <a:pt x="14" y="0"/>
                  </a:moveTo>
                  <a:lnTo>
                    <a:pt x="1140" y="0"/>
                  </a:lnTo>
                  <a:lnTo>
                    <a:pt x="1150" y="6"/>
                  </a:lnTo>
                  <a:lnTo>
                    <a:pt x="1157" y="12"/>
                  </a:lnTo>
                  <a:lnTo>
                    <a:pt x="0" y="12"/>
                  </a:lnTo>
                  <a:lnTo>
                    <a:pt x="8" y="6"/>
                  </a:lnTo>
                  <a:lnTo>
                    <a:pt x="14" y="0"/>
                  </a:lnTo>
                  <a:close/>
                </a:path>
              </a:pathLst>
            </a:custGeom>
            <a:solidFill>
              <a:srgbClr val="429737"/>
            </a:solidFill>
            <a:ln w="9525">
              <a:noFill/>
              <a:round/>
              <a:headEnd/>
              <a:tailEnd/>
            </a:ln>
          </p:spPr>
          <p:txBody>
            <a:bodyPr/>
            <a:lstStyle/>
            <a:p>
              <a:endParaRPr lang="es-ES"/>
            </a:p>
          </p:txBody>
        </p:sp>
        <p:sp>
          <p:nvSpPr>
            <p:cNvPr id="37182" name="Freeform 527"/>
            <p:cNvSpPr>
              <a:spLocks/>
            </p:cNvSpPr>
            <p:nvPr/>
          </p:nvSpPr>
          <p:spPr bwMode="auto">
            <a:xfrm>
              <a:off x="1560" y="2453"/>
              <a:ext cx="1170" cy="11"/>
            </a:xfrm>
            <a:custGeom>
              <a:avLst/>
              <a:gdLst>
                <a:gd name="T0" fmla="*/ 13 w 1170"/>
                <a:gd name="T1" fmla="*/ 0 h 11"/>
                <a:gd name="T2" fmla="*/ 1153 w 1170"/>
                <a:gd name="T3" fmla="*/ 0 h 11"/>
                <a:gd name="T4" fmla="*/ 1162 w 1170"/>
                <a:gd name="T5" fmla="*/ 6 h 11"/>
                <a:gd name="T6" fmla="*/ 1170 w 1170"/>
                <a:gd name="T7" fmla="*/ 11 h 11"/>
                <a:gd name="T8" fmla="*/ 0 w 1170"/>
                <a:gd name="T9" fmla="*/ 11 h 11"/>
                <a:gd name="T10" fmla="*/ 5 w 1170"/>
                <a:gd name="T11" fmla="*/ 6 h 11"/>
                <a:gd name="T12" fmla="*/ 13 w 1170"/>
                <a:gd name="T13" fmla="*/ 0 h 11"/>
                <a:gd name="T14" fmla="*/ 0 60000 65536"/>
                <a:gd name="T15" fmla="*/ 0 60000 65536"/>
                <a:gd name="T16" fmla="*/ 0 60000 65536"/>
                <a:gd name="T17" fmla="*/ 0 60000 65536"/>
                <a:gd name="T18" fmla="*/ 0 60000 65536"/>
                <a:gd name="T19" fmla="*/ 0 60000 65536"/>
                <a:gd name="T20" fmla="*/ 0 60000 65536"/>
                <a:gd name="T21" fmla="*/ 0 w 1170"/>
                <a:gd name="T22" fmla="*/ 0 h 11"/>
                <a:gd name="T23" fmla="*/ 1170 w 117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0" h="11">
                  <a:moveTo>
                    <a:pt x="13" y="0"/>
                  </a:moveTo>
                  <a:lnTo>
                    <a:pt x="1153" y="0"/>
                  </a:lnTo>
                  <a:lnTo>
                    <a:pt x="1162" y="6"/>
                  </a:lnTo>
                  <a:lnTo>
                    <a:pt x="1170" y="11"/>
                  </a:lnTo>
                  <a:lnTo>
                    <a:pt x="0" y="11"/>
                  </a:lnTo>
                  <a:lnTo>
                    <a:pt x="5" y="6"/>
                  </a:lnTo>
                  <a:lnTo>
                    <a:pt x="13" y="0"/>
                  </a:lnTo>
                  <a:close/>
                </a:path>
              </a:pathLst>
            </a:custGeom>
            <a:solidFill>
              <a:srgbClr val="439737"/>
            </a:solidFill>
            <a:ln w="9525">
              <a:noFill/>
              <a:round/>
              <a:headEnd/>
              <a:tailEnd/>
            </a:ln>
          </p:spPr>
          <p:txBody>
            <a:bodyPr/>
            <a:lstStyle/>
            <a:p>
              <a:endParaRPr lang="es-ES"/>
            </a:p>
          </p:txBody>
        </p:sp>
        <p:sp>
          <p:nvSpPr>
            <p:cNvPr id="37183" name="Freeform 528"/>
            <p:cNvSpPr>
              <a:spLocks/>
            </p:cNvSpPr>
            <p:nvPr/>
          </p:nvSpPr>
          <p:spPr bwMode="auto">
            <a:xfrm>
              <a:off x="1554" y="2459"/>
              <a:ext cx="1182" cy="11"/>
            </a:xfrm>
            <a:custGeom>
              <a:avLst/>
              <a:gdLst>
                <a:gd name="T0" fmla="*/ 11 w 1182"/>
                <a:gd name="T1" fmla="*/ 0 h 11"/>
                <a:gd name="T2" fmla="*/ 1168 w 1182"/>
                <a:gd name="T3" fmla="*/ 0 h 11"/>
                <a:gd name="T4" fmla="*/ 1176 w 1182"/>
                <a:gd name="T5" fmla="*/ 5 h 11"/>
                <a:gd name="T6" fmla="*/ 1182 w 1182"/>
                <a:gd name="T7" fmla="*/ 11 h 11"/>
                <a:gd name="T8" fmla="*/ 0 w 1182"/>
                <a:gd name="T9" fmla="*/ 11 h 11"/>
                <a:gd name="T10" fmla="*/ 6 w 1182"/>
                <a:gd name="T11" fmla="*/ 5 h 11"/>
                <a:gd name="T12" fmla="*/ 11 w 1182"/>
                <a:gd name="T13" fmla="*/ 0 h 11"/>
                <a:gd name="T14" fmla="*/ 0 60000 65536"/>
                <a:gd name="T15" fmla="*/ 0 60000 65536"/>
                <a:gd name="T16" fmla="*/ 0 60000 65536"/>
                <a:gd name="T17" fmla="*/ 0 60000 65536"/>
                <a:gd name="T18" fmla="*/ 0 60000 65536"/>
                <a:gd name="T19" fmla="*/ 0 60000 65536"/>
                <a:gd name="T20" fmla="*/ 0 60000 65536"/>
                <a:gd name="T21" fmla="*/ 0 w 1182"/>
                <a:gd name="T22" fmla="*/ 0 h 11"/>
                <a:gd name="T23" fmla="*/ 1182 w 118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2" h="11">
                  <a:moveTo>
                    <a:pt x="11" y="0"/>
                  </a:moveTo>
                  <a:lnTo>
                    <a:pt x="1168" y="0"/>
                  </a:lnTo>
                  <a:lnTo>
                    <a:pt x="1176" y="5"/>
                  </a:lnTo>
                  <a:lnTo>
                    <a:pt x="1182" y="11"/>
                  </a:lnTo>
                  <a:lnTo>
                    <a:pt x="0" y="11"/>
                  </a:lnTo>
                  <a:lnTo>
                    <a:pt x="6" y="5"/>
                  </a:lnTo>
                  <a:lnTo>
                    <a:pt x="11" y="0"/>
                  </a:lnTo>
                  <a:close/>
                </a:path>
              </a:pathLst>
            </a:custGeom>
            <a:solidFill>
              <a:srgbClr val="439737"/>
            </a:solidFill>
            <a:ln w="9525">
              <a:noFill/>
              <a:round/>
              <a:headEnd/>
              <a:tailEnd/>
            </a:ln>
          </p:spPr>
          <p:txBody>
            <a:bodyPr/>
            <a:lstStyle/>
            <a:p>
              <a:endParaRPr lang="es-ES"/>
            </a:p>
          </p:txBody>
        </p:sp>
        <p:sp>
          <p:nvSpPr>
            <p:cNvPr id="37184" name="Freeform 529"/>
            <p:cNvSpPr>
              <a:spLocks/>
            </p:cNvSpPr>
            <p:nvPr/>
          </p:nvSpPr>
          <p:spPr bwMode="auto">
            <a:xfrm>
              <a:off x="1548" y="2464"/>
              <a:ext cx="1192" cy="12"/>
            </a:xfrm>
            <a:custGeom>
              <a:avLst/>
              <a:gdLst>
                <a:gd name="T0" fmla="*/ 12 w 1192"/>
                <a:gd name="T1" fmla="*/ 0 h 12"/>
                <a:gd name="T2" fmla="*/ 1182 w 1192"/>
                <a:gd name="T3" fmla="*/ 0 h 12"/>
                <a:gd name="T4" fmla="*/ 1188 w 1192"/>
                <a:gd name="T5" fmla="*/ 8 h 12"/>
                <a:gd name="T6" fmla="*/ 1192 w 1192"/>
                <a:gd name="T7" fmla="*/ 12 h 12"/>
                <a:gd name="T8" fmla="*/ 0 w 1192"/>
                <a:gd name="T9" fmla="*/ 12 h 12"/>
                <a:gd name="T10" fmla="*/ 6 w 1192"/>
                <a:gd name="T11" fmla="*/ 6 h 12"/>
                <a:gd name="T12" fmla="*/ 12 w 1192"/>
                <a:gd name="T13" fmla="*/ 0 h 12"/>
                <a:gd name="T14" fmla="*/ 0 60000 65536"/>
                <a:gd name="T15" fmla="*/ 0 60000 65536"/>
                <a:gd name="T16" fmla="*/ 0 60000 65536"/>
                <a:gd name="T17" fmla="*/ 0 60000 65536"/>
                <a:gd name="T18" fmla="*/ 0 60000 65536"/>
                <a:gd name="T19" fmla="*/ 0 60000 65536"/>
                <a:gd name="T20" fmla="*/ 0 60000 65536"/>
                <a:gd name="T21" fmla="*/ 0 w 1192"/>
                <a:gd name="T22" fmla="*/ 0 h 12"/>
                <a:gd name="T23" fmla="*/ 1192 w 119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2" h="12">
                  <a:moveTo>
                    <a:pt x="12" y="0"/>
                  </a:moveTo>
                  <a:lnTo>
                    <a:pt x="1182" y="0"/>
                  </a:lnTo>
                  <a:lnTo>
                    <a:pt x="1188" y="8"/>
                  </a:lnTo>
                  <a:lnTo>
                    <a:pt x="1192" y="12"/>
                  </a:lnTo>
                  <a:lnTo>
                    <a:pt x="0" y="12"/>
                  </a:lnTo>
                  <a:lnTo>
                    <a:pt x="6" y="6"/>
                  </a:lnTo>
                  <a:lnTo>
                    <a:pt x="12" y="0"/>
                  </a:lnTo>
                  <a:close/>
                </a:path>
              </a:pathLst>
            </a:custGeom>
            <a:solidFill>
              <a:srgbClr val="449837"/>
            </a:solidFill>
            <a:ln w="9525">
              <a:noFill/>
              <a:round/>
              <a:headEnd/>
              <a:tailEnd/>
            </a:ln>
          </p:spPr>
          <p:txBody>
            <a:bodyPr/>
            <a:lstStyle/>
            <a:p>
              <a:endParaRPr lang="es-ES"/>
            </a:p>
          </p:txBody>
        </p:sp>
        <p:sp>
          <p:nvSpPr>
            <p:cNvPr id="37185" name="Freeform 530"/>
            <p:cNvSpPr>
              <a:spLocks/>
            </p:cNvSpPr>
            <p:nvPr/>
          </p:nvSpPr>
          <p:spPr bwMode="auto">
            <a:xfrm>
              <a:off x="1542" y="2470"/>
              <a:ext cx="1198" cy="12"/>
            </a:xfrm>
            <a:custGeom>
              <a:avLst/>
              <a:gdLst>
                <a:gd name="T0" fmla="*/ 12 w 1198"/>
                <a:gd name="T1" fmla="*/ 0 h 12"/>
                <a:gd name="T2" fmla="*/ 1194 w 1198"/>
                <a:gd name="T3" fmla="*/ 0 h 12"/>
                <a:gd name="T4" fmla="*/ 1198 w 1198"/>
                <a:gd name="T5" fmla="*/ 6 h 12"/>
                <a:gd name="T6" fmla="*/ 1198 w 1198"/>
                <a:gd name="T7" fmla="*/ 12 h 12"/>
                <a:gd name="T8" fmla="*/ 0 w 1198"/>
                <a:gd name="T9" fmla="*/ 12 h 12"/>
                <a:gd name="T10" fmla="*/ 6 w 1198"/>
                <a:gd name="T11" fmla="*/ 6 h 12"/>
                <a:gd name="T12" fmla="*/ 12 w 1198"/>
                <a:gd name="T13" fmla="*/ 0 h 12"/>
                <a:gd name="T14" fmla="*/ 0 60000 65536"/>
                <a:gd name="T15" fmla="*/ 0 60000 65536"/>
                <a:gd name="T16" fmla="*/ 0 60000 65536"/>
                <a:gd name="T17" fmla="*/ 0 60000 65536"/>
                <a:gd name="T18" fmla="*/ 0 60000 65536"/>
                <a:gd name="T19" fmla="*/ 0 60000 65536"/>
                <a:gd name="T20" fmla="*/ 0 60000 65536"/>
                <a:gd name="T21" fmla="*/ 0 w 1198"/>
                <a:gd name="T22" fmla="*/ 0 h 12"/>
                <a:gd name="T23" fmla="*/ 1198 w 119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8" h="12">
                  <a:moveTo>
                    <a:pt x="12" y="0"/>
                  </a:moveTo>
                  <a:lnTo>
                    <a:pt x="1194" y="0"/>
                  </a:lnTo>
                  <a:lnTo>
                    <a:pt x="1198" y="6"/>
                  </a:lnTo>
                  <a:lnTo>
                    <a:pt x="1198" y="12"/>
                  </a:lnTo>
                  <a:lnTo>
                    <a:pt x="0" y="12"/>
                  </a:lnTo>
                  <a:lnTo>
                    <a:pt x="6" y="6"/>
                  </a:lnTo>
                  <a:lnTo>
                    <a:pt x="12" y="0"/>
                  </a:lnTo>
                  <a:close/>
                </a:path>
              </a:pathLst>
            </a:custGeom>
            <a:solidFill>
              <a:srgbClr val="459837"/>
            </a:solidFill>
            <a:ln w="9525">
              <a:noFill/>
              <a:round/>
              <a:headEnd/>
              <a:tailEnd/>
            </a:ln>
          </p:spPr>
          <p:txBody>
            <a:bodyPr/>
            <a:lstStyle/>
            <a:p>
              <a:endParaRPr lang="es-ES"/>
            </a:p>
          </p:txBody>
        </p:sp>
        <p:sp>
          <p:nvSpPr>
            <p:cNvPr id="37186" name="Freeform 531"/>
            <p:cNvSpPr>
              <a:spLocks/>
            </p:cNvSpPr>
            <p:nvPr/>
          </p:nvSpPr>
          <p:spPr bwMode="auto">
            <a:xfrm>
              <a:off x="1538" y="2476"/>
              <a:ext cx="1202" cy="11"/>
            </a:xfrm>
            <a:custGeom>
              <a:avLst/>
              <a:gdLst>
                <a:gd name="T0" fmla="*/ 10 w 1202"/>
                <a:gd name="T1" fmla="*/ 0 h 11"/>
                <a:gd name="T2" fmla="*/ 1202 w 1202"/>
                <a:gd name="T3" fmla="*/ 0 h 11"/>
                <a:gd name="T4" fmla="*/ 1202 w 1202"/>
                <a:gd name="T5" fmla="*/ 6 h 11"/>
                <a:gd name="T6" fmla="*/ 1202 w 1202"/>
                <a:gd name="T7" fmla="*/ 11 h 11"/>
                <a:gd name="T8" fmla="*/ 0 w 1202"/>
                <a:gd name="T9" fmla="*/ 11 h 11"/>
                <a:gd name="T10" fmla="*/ 4 w 1202"/>
                <a:gd name="T11" fmla="*/ 6 h 11"/>
                <a:gd name="T12" fmla="*/ 10 w 1202"/>
                <a:gd name="T13" fmla="*/ 0 h 11"/>
                <a:gd name="T14" fmla="*/ 0 60000 65536"/>
                <a:gd name="T15" fmla="*/ 0 60000 65536"/>
                <a:gd name="T16" fmla="*/ 0 60000 65536"/>
                <a:gd name="T17" fmla="*/ 0 60000 65536"/>
                <a:gd name="T18" fmla="*/ 0 60000 65536"/>
                <a:gd name="T19" fmla="*/ 0 60000 65536"/>
                <a:gd name="T20" fmla="*/ 0 60000 65536"/>
                <a:gd name="T21" fmla="*/ 0 w 1202"/>
                <a:gd name="T22" fmla="*/ 0 h 11"/>
                <a:gd name="T23" fmla="*/ 1202 w 120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2" h="11">
                  <a:moveTo>
                    <a:pt x="10" y="0"/>
                  </a:moveTo>
                  <a:lnTo>
                    <a:pt x="1202" y="0"/>
                  </a:lnTo>
                  <a:lnTo>
                    <a:pt x="1202" y="6"/>
                  </a:lnTo>
                  <a:lnTo>
                    <a:pt x="1202" y="11"/>
                  </a:lnTo>
                  <a:lnTo>
                    <a:pt x="0" y="11"/>
                  </a:lnTo>
                  <a:lnTo>
                    <a:pt x="4" y="6"/>
                  </a:lnTo>
                  <a:lnTo>
                    <a:pt x="10" y="0"/>
                  </a:lnTo>
                  <a:close/>
                </a:path>
              </a:pathLst>
            </a:custGeom>
            <a:solidFill>
              <a:srgbClr val="459837"/>
            </a:solidFill>
            <a:ln w="9525">
              <a:noFill/>
              <a:round/>
              <a:headEnd/>
              <a:tailEnd/>
            </a:ln>
          </p:spPr>
          <p:txBody>
            <a:bodyPr/>
            <a:lstStyle/>
            <a:p>
              <a:endParaRPr lang="es-ES"/>
            </a:p>
          </p:txBody>
        </p:sp>
        <p:sp>
          <p:nvSpPr>
            <p:cNvPr id="37187" name="Freeform 532"/>
            <p:cNvSpPr>
              <a:spLocks/>
            </p:cNvSpPr>
            <p:nvPr/>
          </p:nvSpPr>
          <p:spPr bwMode="auto">
            <a:xfrm>
              <a:off x="1535" y="2482"/>
              <a:ext cx="1208" cy="11"/>
            </a:xfrm>
            <a:custGeom>
              <a:avLst/>
              <a:gdLst>
                <a:gd name="T0" fmla="*/ 7 w 1208"/>
                <a:gd name="T1" fmla="*/ 0 h 11"/>
                <a:gd name="T2" fmla="*/ 1205 w 1208"/>
                <a:gd name="T3" fmla="*/ 0 h 11"/>
                <a:gd name="T4" fmla="*/ 1205 w 1208"/>
                <a:gd name="T5" fmla="*/ 5 h 11"/>
                <a:gd name="T6" fmla="*/ 1206 w 1208"/>
                <a:gd name="T7" fmla="*/ 11 h 11"/>
                <a:gd name="T8" fmla="*/ 1206 w 1208"/>
                <a:gd name="T9" fmla="*/ 11 h 11"/>
                <a:gd name="T10" fmla="*/ 1208 w 1208"/>
                <a:gd name="T11" fmla="*/ 11 h 11"/>
                <a:gd name="T12" fmla="*/ 0 w 1208"/>
                <a:gd name="T13" fmla="*/ 11 h 11"/>
                <a:gd name="T14" fmla="*/ 3 w 1208"/>
                <a:gd name="T15" fmla="*/ 5 h 11"/>
                <a:gd name="T16" fmla="*/ 7 w 1208"/>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08"/>
                <a:gd name="T28" fmla="*/ 0 h 11"/>
                <a:gd name="T29" fmla="*/ 1208 w 120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08" h="11">
                  <a:moveTo>
                    <a:pt x="7" y="0"/>
                  </a:moveTo>
                  <a:lnTo>
                    <a:pt x="1205" y="0"/>
                  </a:lnTo>
                  <a:lnTo>
                    <a:pt x="1205" y="5"/>
                  </a:lnTo>
                  <a:lnTo>
                    <a:pt x="1206" y="11"/>
                  </a:lnTo>
                  <a:lnTo>
                    <a:pt x="1208" y="11"/>
                  </a:lnTo>
                  <a:lnTo>
                    <a:pt x="0" y="11"/>
                  </a:lnTo>
                  <a:lnTo>
                    <a:pt x="3" y="5"/>
                  </a:lnTo>
                  <a:lnTo>
                    <a:pt x="7" y="0"/>
                  </a:lnTo>
                  <a:close/>
                </a:path>
              </a:pathLst>
            </a:custGeom>
            <a:solidFill>
              <a:srgbClr val="469937"/>
            </a:solidFill>
            <a:ln w="9525">
              <a:noFill/>
              <a:round/>
              <a:headEnd/>
              <a:tailEnd/>
            </a:ln>
          </p:spPr>
          <p:txBody>
            <a:bodyPr/>
            <a:lstStyle/>
            <a:p>
              <a:endParaRPr lang="es-ES"/>
            </a:p>
          </p:txBody>
        </p:sp>
        <p:sp>
          <p:nvSpPr>
            <p:cNvPr id="37188" name="Freeform 533"/>
            <p:cNvSpPr>
              <a:spLocks/>
            </p:cNvSpPr>
            <p:nvPr/>
          </p:nvSpPr>
          <p:spPr bwMode="auto">
            <a:xfrm>
              <a:off x="1529" y="2487"/>
              <a:ext cx="1222" cy="14"/>
            </a:xfrm>
            <a:custGeom>
              <a:avLst/>
              <a:gdLst>
                <a:gd name="T0" fmla="*/ 9 w 1222"/>
                <a:gd name="T1" fmla="*/ 0 h 14"/>
                <a:gd name="T2" fmla="*/ 1211 w 1222"/>
                <a:gd name="T3" fmla="*/ 0 h 14"/>
                <a:gd name="T4" fmla="*/ 1212 w 1222"/>
                <a:gd name="T5" fmla="*/ 4 h 14"/>
                <a:gd name="T6" fmla="*/ 1212 w 1222"/>
                <a:gd name="T7" fmla="*/ 6 h 14"/>
                <a:gd name="T8" fmla="*/ 1216 w 1222"/>
                <a:gd name="T9" fmla="*/ 8 h 14"/>
                <a:gd name="T10" fmla="*/ 1222 w 1222"/>
                <a:gd name="T11" fmla="*/ 14 h 14"/>
                <a:gd name="T12" fmla="*/ 0 w 1222"/>
                <a:gd name="T13" fmla="*/ 14 h 14"/>
                <a:gd name="T14" fmla="*/ 6 w 1222"/>
                <a:gd name="T15" fmla="*/ 6 h 14"/>
                <a:gd name="T16" fmla="*/ 9 w 1222"/>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22"/>
                <a:gd name="T28" fmla="*/ 0 h 14"/>
                <a:gd name="T29" fmla="*/ 1222 w 1222"/>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22" h="14">
                  <a:moveTo>
                    <a:pt x="9" y="0"/>
                  </a:moveTo>
                  <a:lnTo>
                    <a:pt x="1211" y="0"/>
                  </a:lnTo>
                  <a:lnTo>
                    <a:pt x="1212" y="4"/>
                  </a:lnTo>
                  <a:lnTo>
                    <a:pt x="1212" y="6"/>
                  </a:lnTo>
                  <a:lnTo>
                    <a:pt x="1216" y="8"/>
                  </a:lnTo>
                  <a:lnTo>
                    <a:pt x="1222" y="14"/>
                  </a:lnTo>
                  <a:lnTo>
                    <a:pt x="0" y="14"/>
                  </a:lnTo>
                  <a:lnTo>
                    <a:pt x="6" y="6"/>
                  </a:lnTo>
                  <a:lnTo>
                    <a:pt x="9" y="0"/>
                  </a:lnTo>
                  <a:close/>
                </a:path>
              </a:pathLst>
            </a:custGeom>
            <a:solidFill>
              <a:srgbClr val="479937"/>
            </a:solidFill>
            <a:ln w="9525">
              <a:noFill/>
              <a:round/>
              <a:headEnd/>
              <a:tailEnd/>
            </a:ln>
          </p:spPr>
          <p:txBody>
            <a:bodyPr/>
            <a:lstStyle/>
            <a:p>
              <a:endParaRPr lang="es-ES"/>
            </a:p>
          </p:txBody>
        </p:sp>
        <p:sp>
          <p:nvSpPr>
            <p:cNvPr id="37189" name="Freeform 534"/>
            <p:cNvSpPr>
              <a:spLocks/>
            </p:cNvSpPr>
            <p:nvPr/>
          </p:nvSpPr>
          <p:spPr bwMode="auto">
            <a:xfrm>
              <a:off x="1525" y="2493"/>
              <a:ext cx="1234" cy="14"/>
            </a:xfrm>
            <a:custGeom>
              <a:avLst/>
              <a:gdLst>
                <a:gd name="T0" fmla="*/ 10 w 1234"/>
                <a:gd name="T1" fmla="*/ 0 h 14"/>
                <a:gd name="T2" fmla="*/ 1218 w 1234"/>
                <a:gd name="T3" fmla="*/ 0 h 14"/>
                <a:gd name="T4" fmla="*/ 1224 w 1234"/>
                <a:gd name="T5" fmla="*/ 6 h 14"/>
                <a:gd name="T6" fmla="*/ 1234 w 1234"/>
                <a:gd name="T7" fmla="*/ 14 h 14"/>
                <a:gd name="T8" fmla="*/ 0 w 1234"/>
                <a:gd name="T9" fmla="*/ 14 h 14"/>
                <a:gd name="T10" fmla="*/ 4 w 1234"/>
                <a:gd name="T11" fmla="*/ 6 h 14"/>
                <a:gd name="T12" fmla="*/ 10 w 1234"/>
                <a:gd name="T13" fmla="*/ 0 h 14"/>
                <a:gd name="T14" fmla="*/ 0 60000 65536"/>
                <a:gd name="T15" fmla="*/ 0 60000 65536"/>
                <a:gd name="T16" fmla="*/ 0 60000 65536"/>
                <a:gd name="T17" fmla="*/ 0 60000 65536"/>
                <a:gd name="T18" fmla="*/ 0 60000 65536"/>
                <a:gd name="T19" fmla="*/ 0 60000 65536"/>
                <a:gd name="T20" fmla="*/ 0 60000 65536"/>
                <a:gd name="T21" fmla="*/ 0 w 1234"/>
                <a:gd name="T22" fmla="*/ 0 h 14"/>
                <a:gd name="T23" fmla="*/ 1234 w 1234"/>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4" h="14">
                  <a:moveTo>
                    <a:pt x="10" y="0"/>
                  </a:moveTo>
                  <a:lnTo>
                    <a:pt x="1218" y="0"/>
                  </a:lnTo>
                  <a:lnTo>
                    <a:pt x="1224" y="6"/>
                  </a:lnTo>
                  <a:lnTo>
                    <a:pt x="1234" y="14"/>
                  </a:lnTo>
                  <a:lnTo>
                    <a:pt x="0" y="14"/>
                  </a:lnTo>
                  <a:lnTo>
                    <a:pt x="4" y="6"/>
                  </a:lnTo>
                  <a:lnTo>
                    <a:pt x="10" y="0"/>
                  </a:lnTo>
                  <a:close/>
                </a:path>
              </a:pathLst>
            </a:custGeom>
            <a:solidFill>
              <a:srgbClr val="479937"/>
            </a:solidFill>
            <a:ln w="9525">
              <a:noFill/>
              <a:round/>
              <a:headEnd/>
              <a:tailEnd/>
            </a:ln>
          </p:spPr>
          <p:txBody>
            <a:bodyPr/>
            <a:lstStyle/>
            <a:p>
              <a:endParaRPr lang="es-ES"/>
            </a:p>
          </p:txBody>
        </p:sp>
        <p:sp>
          <p:nvSpPr>
            <p:cNvPr id="37190" name="Freeform 535"/>
            <p:cNvSpPr>
              <a:spLocks/>
            </p:cNvSpPr>
            <p:nvPr/>
          </p:nvSpPr>
          <p:spPr bwMode="auto">
            <a:xfrm>
              <a:off x="1521" y="2501"/>
              <a:ext cx="1245" cy="11"/>
            </a:xfrm>
            <a:custGeom>
              <a:avLst/>
              <a:gdLst>
                <a:gd name="T0" fmla="*/ 8 w 1245"/>
                <a:gd name="T1" fmla="*/ 0 h 11"/>
                <a:gd name="T2" fmla="*/ 1230 w 1245"/>
                <a:gd name="T3" fmla="*/ 0 h 11"/>
                <a:gd name="T4" fmla="*/ 1238 w 1245"/>
                <a:gd name="T5" fmla="*/ 4 h 11"/>
                <a:gd name="T6" fmla="*/ 1245 w 1245"/>
                <a:gd name="T7" fmla="*/ 11 h 11"/>
                <a:gd name="T8" fmla="*/ 0 w 1245"/>
                <a:gd name="T9" fmla="*/ 11 h 11"/>
                <a:gd name="T10" fmla="*/ 4 w 1245"/>
                <a:gd name="T11" fmla="*/ 6 h 11"/>
                <a:gd name="T12" fmla="*/ 8 w 1245"/>
                <a:gd name="T13" fmla="*/ 0 h 11"/>
                <a:gd name="T14" fmla="*/ 0 60000 65536"/>
                <a:gd name="T15" fmla="*/ 0 60000 65536"/>
                <a:gd name="T16" fmla="*/ 0 60000 65536"/>
                <a:gd name="T17" fmla="*/ 0 60000 65536"/>
                <a:gd name="T18" fmla="*/ 0 60000 65536"/>
                <a:gd name="T19" fmla="*/ 0 60000 65536"/>
                <a:gd name="T20" fmla="*/ 0 60000 65536"/>
                <a:gd name="T21" fmla="*/ 0 w 1245"/>
                <a:gd name="T22" fmla="*/ 0 h 11"/>
                <a:gd name="T23" fmla="*/ 1245 w 124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5" h="11">
                  <a:moveTo>
                    <a:pt x="8" y="0"/>
                  </a:moveTo>
                  <a:lnTo>
                    <a:pt x="1230" y="0"/>
                  </a:lnTo>
                  <a:lnTo>
                    <a:pt x="1238" y="4"/>
                  </a:lnTo>
                  <a:lnTo>
                    <a:pt x="1245" y="11"/>
                  </a:lnTo>
                  <a:lnTo>
                    <a:pt x="0" y="11"/>
                  </a:lnTo>
                  <a:lnTo>
                    <a:pt x="4" y="6"/>
                  </a:lnTo>
                  <a:lnTo>
                    <a:pt x="8" y="0"/>
                  </a:lnTo>
                  <a:close/>
                </a:path>
              </a:pathLst>
            </a:custGeom>
            <a:solidFill>
              <a:srgbClr val="489937"/>
            </a:solidFill>
            <a:ln w="9525">
              <a:noFill/>
              <a:round/>
              <a:headEnd/>
              <a:tailEnd/>
            </a:ln>
          </p:spPr>
          <p:txBody>
            <a:bodyPr/>
            <a:lstStyle/>
            <a:p>
              <a:endParaRPr lang="es-ES"/>
            </a:p>
          </p:txBody>
        </p:sp>
        <p:sp>
          <p:nvSpPr>
            <p:cNvPr id="37191" name="Freeform 536"/>
            <p:cNvSpPr>
              <a:spLocks/>
            </p:cNvSpPr>
            <p:nvPr/>
          </p:nvSpPr>
          <p:spPr bwMode="auto">
            <a:xfrm>
              <a:off x="1517" y="2507"/>
              <a:ext cx="1257" cy="11"/>
            </a:xfrm>
            <a:custGeom>
              <a:avLst/>
              <a:gdLst>
                <a:gd name="T0" fmla="*/ 8 w 1257"/>
                <a:gd name="T1" fmla="*/ 0 h 11"/>
                <a:gd name="T2" fmla="*/ 1242 w 1257"/>
                <a:gd name="T3" fmla="*/ 0 h 11"/>
                <a:gd name="T4" fmla="*/ 1249 w 1257"/>
                <a:gd name="T5" fmla="*/ 3 h 11"/>
                <a:gd name="T6" fmla="*/ 1257 w 1257"/>
                <a:gd name="T7" fmla="*/ 11 h 11"/>
                <a:gd name="T8" fmla="*/ 0 w 1257"/>
                <a:gd name="T9" fmla="*/ 11 h 11"/>
                <a:gd name="T10" fmla="*/ 2 w 1257"/>
                <a:gd name="T11" fmla="*/ 7 h 11"/>
                <a:gd name="T12" fmla="*/ 4 w 1257"/>
                <a:gd name="T13" fmla="*/ 5 h 11"/>
                <a:gd name="T14" fmla="*/ 6 w 1257"/>
                <a:gd name="T15" fmla="*/ 2 h 11"/>
                <a:gd name="T16" fmla="*/ 8 w 1257"/>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57"/>
                <a:gd name="T28" fmla="*/ 0 h 11"/>
                <a:gd name="T29" fmla="*/ 1257 w 1257"/>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57" h="11">
                  <a:moveTo>
                    <a:pt x="8" y="0"/>
                  </a:moveTo>
                  <a:lnTo>
                    <a:pt x="1242" y="0"/>
                  </a:lnTo>
                  <a:lnTo>
                    <a:pt x="1249" y="3"/>
                  </a:lnTo>
                  <a:lnTo>
                    <a:pt x="1257" y="11"/>
                  </a:lnTo>
                  <a:lnTo>
                    <a:pt x="0" y="11"/>
                  </a:lnTo>
                  <a:lnTo>
                    <a:pt x="2" y="7"/>
                  </a:lnTo>
                  <a:lnTo>
                    <a:pt x="4" y="5"/>
                  </a:lnTo>
                  <a:lnTo>
                    <a:pt x="6" y="2"/>
                  </a:lnTo>
                  <a:lnTo>
                    <a:pt x="8" y="0"/>
                  </a:lnTo>
                  <a:close/>
                </a:path>
              </a:pathLst>
            </a:custGeom>
            <a:solidFill>
              <a:srgbClr val="499937"/>
            </a:solidFill>
            <a:ln w="9525">
              <a:noFill/>
              <a:round/>
              <a:headEnd/>
              <a:tailEnd/>
            </a:ln>
          </p:spPr>
          <p:txBody>
            <a:bodyPr/>
            <a:lstStyle/>
            <a:p>
              <a:endParaRPr lang="es-ES"/>
            </a:p>
          </p:txBody>
        </p:sp>
        <p:sp>
          <p:nvSpPr>
            <p:cNvPr id="37192" name="Freeform 537"/>
            <p:cNvSpPr>
              <a:spLocks/>
            </p:cNvSpPr>
            <p:nvPr/>
          </p:nvSpPr>
          <p:spPr bwMode="auto">
            <a:xfrm>
              <a:off x="1512" y="2512"/>
              <a:ext cx="1268" cy="12"/>
            </a:xfrm>
            <a:custGeom>
              <a:avLst/>
              <a:gdLst>
                <a:gd name="T0" fmla="*/ 9 w 1268"/>
                <a:gd name="T1" fmla="*/ 0 h 12"/>
                <a:gd name="T2" fmla="*/ 1254 w 1268"/>
                <a:gd name="T3" fmla="*/ 0 h 12"/>
                <a:gd name="T4" fmla="*/ 1262 w 1268"/>
                <a:gd name="T5" fmla="*/ 6 h 12"/>
                <a:gd name="T6" fmla="*/ 1268 w 1268"/>
                <a:gd name="T7" fmla="*/ 12 h 12"/>
                <a:gd name="T8" fmla="*/ 0 w 1268"/>
                <a:gd name="T9" fmla="*/ 12 h 12"/>
                <a:gd name="T10" fmla="*/ 5 w 1268"/>
                <a:gd name="T11" fmla="*/ 6 h 12"/>
                <a:gd name="T12" fmla="*/ 9 w 1268"/>
                <a:gd name="T13" fmla="*/ 0 h 12"/>
                <a:gd name="T14" fmla="*/ 9 w 1268"/>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268"/>
                <a:gd name="T25" fmla="*/ 0 h 12"/>
                <a:gd name="T26" fmla="*/ 1268 w 1268"/>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68" h="12">
                  <a:moveTo>
                    <a:pt x="9" y="0"/>
                  </a:moveTo>
                  <a:lnTo>
                    <a:pt x="1254" y="0"/>
                  </a:lnTo>
                  <a:lnTo>
                    <a:pt x="1262" y="6"/>
                  </a:lnTo>
                  <a:lnTo>
                    <a:pt x="1268" y="12"/>
                  </a:lnTo>
                  <a:lnTo>
                    <a:pt x="0" y="12"/>
                  </a:lnTo>
                  <a:lnTo>
                    <a:pt x="5" y="6"/>
                  </a:lnTo>
                  <a:lnTo>
                    <a:pt x="9" y="0"/>
                  </a:lnTo>
                  <a:close/>
                </a:path>
              </a:pathLst>
            </a:custGeom>
            <a:solidFill>
              <a:srgbClr val="499A36"/>
            </a:solidFill>
            <a:ln w="9525">
              <a:noFill/>
              <a:round/>
              <a:headEnd/>
              <a:tailEnd/>
            </a:ln>
          </p:spPr>
          <p:txBody>
            <a:bodyPr/>
            <a:lstStyle/>
            <a:p>
              <a:endParaRPr lang="es-ES"/>
            </a:p>
          </p:txBody>
        </p:sp>
        <p:sp>
          <p:nvSpPr>
            <p:cNvPr id="37193" name="Freeform 538"/>
            <p:cNvSpPr>
              <a:spLocks/>
            </p:cNvSpPr>
            <p:nvPr/>
          </p:nvSpPr>
          <p:spPr bwMode="auto">
            <a:xfrm>
              <a:off x="1504" y="2518"/>
              <a:ext cx="1282" cy="12"/>
            </a:xfrm>
            <a:custGeom>
              <a:avLst/>
              <a:gdLst>
                <a:gd name="T0" fmla="*/ 13 w 1282"/>
                <a:gd name="T1" fmla="*/ 0 h 12"/>
                <a:gd name="T2" fmla="*/ 1270 w 1282"/>
                <a:gd name="T3" fmla="*/ 0 h 12"/>
                <a:gd name="T4" fmla="*/ 1276 w 1282"/>
                <a:gd name="T5" fmla="*/ 6 h 12"/>
                <a:gd name="T6" fmla="*/ 1282 w 1282"/>
                <a:gd name="T7" fmla="*/ 12 h 12"/>
                <a:gd name="T8" fmla="*/ 0 w 1282"/>
                <a:gd name="T9" fmla="*/ 12 h 12"/>
                <a:gd name="T10" fmla="*/ 8 w 1282"/>
                <a:gd name="T11" fmla="*/ 6 h 12"/>
                <a:gd name="T12" fmla="*/ 13 w 1282"/>
                <a:gd name="T13" fmla="*/ 0 h 12"/>
                <a:gd name="T14" fmla="*/ 0 60000 65536"/>
                <a:gd name="T15" fmla="*/ 0 60000 65536"/>
                <a:gd name="T16" fmla="*/ 0 60000 65536"/>
                <a:gd name="T17" fmla="*/ 0 60000 65536"/>
                <a:gd name="T18" fmla="*/ 0 60000 65536"/>
                <a:gd name="T19" fmla="*/ 0 60000 65536"/>
                <a:gd name="T20" fmla="*/ 0 60000 65536"/>
                <a:gd name="T21" fmla="*/ 0 w 1282"/>
                <a:gd name="T22" fmla="*/ 0 h 12"/>
                <a:gd name="T23" fmla="*/ 1282 w 128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82" h="12">
                  <a:moveTo>
                    <a:pt x="13" y="0"/>
                  </a:moveTo>
                  <a:lnTo>
                    <a:pt x="1270" y="0"/>
                  </a:lnTo>
                  <a:lnTo>
                    <a:pt x="1276" y="6"/>
                  </a:lnTo>
                  <a:lnTo>
                    <a:pt x="1282" y="12"/>
                  </a:lnTo>
                  <a:lnTo>
                    <a:pt x="0" y="12"/>
                  </a:lnTo>
                  <a:lnTo>
                    <a:pt x="8" y="6"/>
                  </a:lnTo>
                  <a:lnTo>
                    <a:pt x="13" y="0"/>
                  </a:lnTo>
                  <a:close/>
                </a:path>
              </a:pathLst>
            </a:custGeom>
            <a:solidFill>
              <a:srgbClr val="4A9A36"/>
            </a:solidFill>
            <a:ln w="9525">
              <a:noFill/>
              <a:round/>
              <a:headEnd/>
              <a:tailEnd/>
            </a:ln>
          </p:spPr>
          <p:txBody>
            <a:bodyPr/>
            <a:lstStyle/>
            <a:p>
              <a:endParaRPr lang="es-ES"/>
            </a:p>
          </p:txBody>
        </p:sp>
        <p:sp>
          <p:nvSpPr>
            <p:cNvPr id="37194" name="Freeform 539"/>
            <p:cNvSpPr>
              <a:spLocks/>
            </p:cNvSpPr>
            <p:nvPr/>
          </p:nvSpPr>
          <p:spPr bwMode="auto">
            <a:xfrm>
              <a:off x="1496" y="2524"/>
              <a:ext cx="1295" cy="11"/>
            </a:xfrm>
            <a:custGeom>
              <a:avLst/>
              <a:gdLst>
                <a:gd name="T0" fmla="*/ 16 w 1295"/>
                <a:gd name="T1" fmla="*/ 0 h 11"/>
                <a:gd name="T2" fmla="*/ 1284 w 1295"/>
                <a:gd name="T3" fmla="*/ 0 h 11"/>
                <a:gd name="T4" fmla="*/ 1290 w 1295"/>
                <a:gd name="T5" fmla="*/ 6 h 11"/>
                <a:gd name="T6" fmla="*/ 1295 w 1295"/>
                <a:gd name="T7" fmla="*/ 11 h 11"/>
                <a:gd name="T8" fmla="*/ 0 w 1295"/>
                <a:gd name="T9" fmla="*/ 11 h 11"/>
                <a:gd name="T10" fmla="*/ 8 w 1295"/>
                <a:gd name="T11" fmla="*/ 6 h 11"/>
                <a:gd name="T12" fmla="*/ 16 w 1295"/>
                <a:gd name="T13" fmla="*/ 0 h 11"/>
                <a:gd name="T14" fmla="*/ 0 60000 65536"/>
                <a:gd name="T15" fmla="*/ 0 60000 65536"/>
                <a:gd name="T16" fmla="*/ 0 60000 65536"/>
                <a:gd name="T17" fmla="*/ 0 60000 65536"/>
                <a:gd name="T18" fmla="*/ 0 60000 65536"/>
                <a:gd name="T19" fmla="*/ 0 60000 65536"/>
                <a:gd name="T20" fmla="*/ 0 60000 65536"/>
                <a:gd name="T21" fmla="*/ 0 w 1295"/>
                <a:gd name="T22" fmla="*/ 0 h 11"/>
                <a:gd name="T23" fmla="*/ 1295 w 129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5" h="11">
                  <a:moveTo>
                    <a:pt x="16" y="0"/>
                  </a:moveTo>
                  <a:lnTo>
                    <a:pt x="1284" y="0"/>
                  </a:lnTo>
                  <a:lnTo>
                    <a:pt x="1290" y="6"/>
                  </a:lnTo>
                  <a:lnTo>
                    <a:pt x="1295" y="11"/>
                  </a:lnTo>
                  <a:lnTo>
                    <a:pt x="0" y="11"/>
                  </a:lnTo>
                  <a:lnTo>
                    <a:pt x="8" y="6"/>
                  </a:lnTo>
                  <a:lnTo>
                    <a:pt x="16" y="0"/>
                  </a:lnTo>
                  <a:close/>
                </a:path>
              </a:pathLst>
            </a:custGeom>
            <a:solidFill>
              <a:srgbClr val="4C9A36"/>
            </a:solidFill>
            <a:ln w="9525">
              <a:noFill/>
              <a:round/>
              <a:headEnd/>
              <a:tailEnd/>
            </a:ln>
          </p:spPr>
          <p:txBody>
            <a:bodyPr/>
            <a:lstStyle/>
            <a:p>
              <a:endParaRPr lang="es-ES"/>
            </a:p>
          </p:txBody>
        </p:sp>
        <p:sp>
          <p:nvSpPr>
            <p:cNvPr id="37195" name="Freeform 540"/>
            <p:cNvSpPr>
              <a:spLocks/>
            </p:cNvSpPr>
            <p:nvPr/>
          </p:nvSpPr>
          <p:spPr bwMode="auto">
            <a:xfrm>
              <a:off x="1487" y="2530"/>
              <a:ext cx="1310" cy="11"/>
            </a:xfrm>
            <a:custGeom>
              <a:avLst/>
              <a:gdLst>
                <a:gd name="T0" fmla="*/ 17 w 1310"/>
                <a:gd name="T1" fmla="*/ 0 h 11"/>
                <a:gd name="T2" fmla="*/ 1299 w 1310"/>
                <a:gd name="T3" fmla="*/ 0 h 11"/>
                <a:gd name="T4" fmla="*/ 1304 w 1310"/>
                <a:gd name="T5" fmla="*/ 5 h 11"/>
                <a:gd name="T6" fmla="*/ 1310 w 1310"/>
                <a:gd name="T7" fmla="*/ 11 h 11"/>
                <a:gd name="T8" fmla="*/ 0 w 1310"/>
                <a:gd name="T9" fmla="*/ 11 h 11"/>
                <a:gd name="T10" fmla="*/ 9 w 1310"/>
                <a:gd name="T11" fmla="*/ 5 h 11"/>
                <a:gd name="T12" fmla="*/ 17 w 1310"/>
                <a:gd name="T13" fmla="*/ 0 h 11"/>
                <a:gd name="T14" fmla="*/ 0 60000 65536"/>
                <a:gd name="T15" fmla="*/ 0 60000 65536"/>
                <a:gd name="T16" fmla="*/ 0 60000 65536"/>
                <a:gd name="T17" fmla="*/ 0 60000 65536"/>
                <a:gd name="T18" fmla="*/ 0 60000 65536"/>
                <a:gd name="T19" fmla="*/ 0 60000 65536"/>
                <a:gd name="T20" fmla="*/ 0 60000 65536"/>
                <a:gd name="T21" fmla="*/ 0 w 1310"/>
                <a:gd name="T22" fmla="*/ 0 h 11"/>
                <a:gd name="T23" fmla="*/ 1310 w 131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0" h="11">
                  <a:moveTo>
                    <a:pt x="17" y="0"/>
                  </a:moveTo>
                  <a:lnTo>
                    <a:pt x="1299" y="0"/>
                  </a:lnTo>
                  <a:lnTo>
                    <a:pt x="1304" y="5"/>
                  </a:lnTo>
                  <a:lnTo>
                    <a:pt x="1310" y="11"/>
                  </a:lnTo>
                  <a:lnTo>
                    <a:pt x="0" y="11"/>
                  </a:lnTo>
                  <a:lnTo>
                    <a:pt x="9" y="5"/>
                  </a:lnTo>
                  <a:lnTo>
                    <a:pt x="17" y="0"/>
                  </a:lnTo>
                  <a:close/>
                </a:path>
              </a:pathLst>
            </a:custGeom>
            <a:solidFill>
              <a:srgbClr val="4C9A36"/>
            </a:solidFill>
            <a:ln w="9525">
              <a:noFill/>
              <a:round/>
              <a:headEnd/>
              <a:tailEnd/>
            </a:ln>
          </p:spPr>
          <p:txBody>
            <a:bodyPr/>
            <a:lstStyle/>
            <a:p>
              <a:endParaRPr lang="es-ES"/>
            </a:p>
          </p:txBody>
        </p:sp>
        <p:sp>
          <p:nvSpPr>
            <p:cNvPr id="37196" name="Freeform 541"/>
            <p:cNvSpPr>
              <a:spLocks/>
            </p:cNvSpPr>
            <p:nvPr/>
          </p:nvSpPr>
          <p:spPr bwMode="auto">
            <a:xfrm>
              <a:off x="1479" y="2535"/>
              <a:ext cx="1324" cy="12"/>
            </a:xfrm>
            <a:custGeom>
              <a:avLst/>
              <a:gdLst>
                <a:gd name="T0" fmla="*/ 17 w 1324"/>
                <a:gd name="T1" fmla="*/ 0 h 12"/>
                <a:gd name="T2" fmla="*/ 1312 w 1324"/>
                <a:gd name="T3" fmla="*/ 0 h 12"/>
                <a:gd name="T4" fmla="*/ 1318 w 1324"/>
                <a:gd name="T5" fmla="*/ 6 h 12"/>
                <a:gd name="T6" fmla="*/ 1324 w 1324"/>
                <a:gd name="T7" fmla="*/ 12 h 12"/>
                <a:gd name="T8" fmla="*/ 0 w 1324"/>
                <a:gd name="T9" fmla="*/ 12 h 12"/>
                <a:gd name="T10" fmla="*/ 10 w 1324"/>
                <a:gd name="T11" fmla="*/ 6 h 12"/>
                <a:gd name="T12" fmla="*/ 17 w 1324"/>
                <a:gd name="T13" fmla="*/ 0 h 12"/>
                <a:gd name="T14" fmla="*/ 0 60000 65536"/>
                <a:gd name="T15" fmla="*/ 0 60000 65536"/>
                <a:gd name="T16" fmla="*/ 0 60000 65536"/>
                <a:gd name="T17" fmla="*/ 0 60000 65536"/>
                <a:gd name="T18" fmla="*/ 0 60000 65536"/>
                <a:gd name="T19" fmla="*/ 0 60000 65536"/>
                <a:gd name="T20" fmla="*/ 0 60000 65536"/>
                <a:gd name="T21" fmla="*/ 0 w 1324"/>
                <a:gd name="T22" fmla="*/ 0 h 12"/>
                <a:gd name="T23" fmla="*/ 1324 w 1324"/>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4" h="12">
                  <a:moveTo>
                    <a:pt x="17" y="0"/>
                  </a:moveTo>
                  <a:lnTo>
                    <a:pt x="1312" y="0"/>
                  </a:lnTo>
                  <a:lnTo>
                    <a:pt x="1318" y="6"/>
                  </a:lnTo>
                  <a:lnTo>
                    <a:pt x="1324" y="12"/>
                  </a:lnTo>
                  <a:lnTo>
                    <a:pt x="0" y="12"/>
                  </a:lnTo>
                  <a:lnTo>
                    <a:pt x="10" y="6"/>
                  </a:lnTo>
                  <a:lnTo>
                    <a:pt x="17" y="0"/>
                  </a:lnTo>
                  <a:close/>
                </a:path>
              </a:pathLst>
            </a:custGeom>
            <a:solidFill>
              <a:srgbClr val="4D9B36"/>
            </a:solidFill>
            <a:ln w="9525">
              <a:noFill/>
              <a:round/>
              <a:headEnd/>
              <a:tailEnd/>
            </a:ln>
          </p:spPr>
          <p:txBody>
            <a:bodyPr/>
            <a:lstStyle/>
            <a:p>
              <a:endParaRPr lang="es-ES"/>
            </a:p>
          </p:txBody>
        </p:sp>
        <p:sp>
          <p:nvSpPr>
            <p:cNvPr id="37197" name="Freeform 542"/>
            <p:cNvSpPr>
              <a:spLocks/>
            </p:cNvSpPr>
            <p:nvPr/>
          </p:nvSpPr>
          <p:spPr bwMode="auto">
            <a:xfrm>
              <a:off x="1471" y="2541"/>
              <a:ext cx="1338" cy="12"/>
            </a:xfrm>
            <a:custGeom>
              <a:avLst/>
              <a:gdLst>
                <a:gd name="T0" fmla="*/ 16 w 1338"/>
                <a:gd name="T1" fmla="*/ 0 h 12"/>
                <a:gd name="T2" fmla="*/ 1326 w 1338"/>
                <a:gd name="T3" fmla="*/ 0 h 12"/>
                <a:gd name="T4" fmla="*/ 1332 w 1338"/>
                <a:gd name="T5" fmla="*/ 6 h 12"/>
                <a:gd name="T6" fmla="*/ 1338 w 1338"/>
                <a:gd name="T7" fmla="*/ 12 h 12"/>
                <a:gd name="T8" fmla="*/ 0 w 1338"/>
                <a:gd name="T9" fmla="*/ 12 h 12"/>
                <a:gd name="T10" fmla="*/ 8 w 1338"/>
                <a:gd name="T11" fmla="*/ 6 h 12"/>
                <a:gd name="T12" fmla="*/ 16 w 1338"/>
                <a:gd name="T13" fmla="*/ 0 h 12"/>
                <a:gd name="T14" fmla="*/ 0 60000 65536"/>
                <a:gd name="T15" fmla="*/ 0 60000 65536"/>
                <a:gd name="T16" fmla="*/ 0 60000 65536"/>
                <a:gd name="T17" fmla="*/ 0 60000 65536"/>
                <a:gd name="T18" fmla="*/ 0 60000 65536"/>
                <a:gd name="T19" fmla="*/ 0 60000 65536"/>
                <a:gd name="T20" fmla="*/ 0 60000 65536"/>
                <a:gd name="T21" fmla="*/ 0 w 1338"/>
                <a:gd name="T22" fmla="*/ 0 h 12"/>
                <a:gd name="T23" fmla="*/ 1338 w 133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8" h="12">
                  <a:moveTo>
                    <a:pt x="16" y="0"/>
                  </a:moveTo>
                  <a:lnTo>
                    <a:pt x="1326" y="0"/>
                  </a:lnTo>
                  <a:lnTo>
                    <a:pt x="1332" y="6"/>
                  </a:lnTo>
                  <a:lnTo>
                    <a:pt x="1338" y="12"/>
                  </a:lnTo>
                  <a:lnTo>
                    <a:pt x="0" y="12"/>
                  </a:lnTo>
                  <a:lnTo>
                    <a:pt x="8" y="6"/>
                  </a:lnTo>
                  <a:lnTo>
                    <a:pt x="16" y="0"/>
                  </a:lnTo>
                  <a:close/>
                </a:path>
              </a:pathLst>
            </a:custGeom>
            <a:solidFill>
              <a:srgbClr val="4D9B36"/>
            </a:solidFill>
            <a:ln w="9525">
              <a:noFill/>
              <a:round/>
              <a:headEnd/>
              <a:tailEnd/>
            </a:ln>
          </p:spPr>
          <p:txBody>
            <a:bodyPr/>
            <a:lstStyle/>
            <a:p>
              <a:endParaRPr lang="es-ES"/>
            </a:p>
          </p:txBody>
        </p:sp>
        <p:sp>
          <p:nvSpPr>
            <p:cNvPr id="37198" name="Freeform 543"/>
            <p:cNvSpPr>
              <a:spLocks/>
            </p:cNvSpPr>
            <p:nvPr/>
          </p:nvSpPr>
          <p:spPr bwMode="auto">
            <a:xfrm>
              <a:off x="1464" y="2547"/>
              <a:ext cx="1348" cy="11"/>
            </a:xfrm>
            <a:custGeom>
              <a:avLst/>
              <a:gdLst>
                <a:gd name="T0" fmla="*/ 15 w 1348"/>
                <a:gd name="T1" fmla="*/ 0 h 11"/>
                <a:gd name="T2" fmla="*/ 1339 w 1348"/>
                <a:gd name="T3" fmla="*/ 0 h 11"/>
                <a:gd name="T4" fmla="*/ 1345 w 1348"/>
                <a:gd name="T5" fmla="*/ 6 h 11"/>
                <a:gd name="T6" fmla="*/ 1348 w 1348"/>
                <a:gd name="T7" fmla="*/ 11 h 11"/>
                <a:gd name="T8" fmla="*/ 0 w 1348"/>
                <a:gd name="T9" fmla="*/ 11 h 11"/>
                <a:gd name="T10" fmla="*/ 7 w 1348"/>
                <a:gd name="T11" fmla="*/ 6 h 11"/>
                <a:gd name="T12" fmla="*/ 15 w 1348"/>
                <a:gd name="T13" fmla="*/ 0 h 11"/>
                <a:gd name="T14" fmla="*/ 0 60000 65536"/>
                <a:gd name="T15" fmla="*/ 0 60000 65536"/>
                <a:gd name="T16" fmla="*/ 0 60000 65536"/>
                <a:gd name="T17" fmla="*/ 0 60000 65536"/>
                <a:gd name="T18" fmla="*/ 0 60000 65536"/>
                <a:gd name="T19" fmla="*/ 0 60000 65536"/>
                <a:gd name="T20" fmla="*/ 0 60000 65536"/>
                <a:gd name="T21" fmla="*/ 0 w 1348"/>
                <a:gd name="T22" fmla="*/ 0 h 11"/>
                <a:gd name="T23" fmla="*/ 1348 w 1348"/>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8" h="11">
                  <a:moveTo>
                    <a:pt x="15" y="0"/>
                  </a:moveTo>
                  <a:lnTo>
                    <a:pt x="1339" y="0"/>
                  </a:lnTo>
                  <a:lnTo>
                    <a:pt x="1345" y="6"/>
                  </a:lnTo>
                  <a:lnTo>
                    <a:pt x="1348" y="11"/>
                  </a:lnTo>
                  <a:lnTo>
                    <a:pt x="0" y="11"/>
                  </a:lnTo>
                  <a:lnTo>
                    <a:pt x="7" y="6"/>
                  </a:lnTo>
                  <a:lnTo>
                    <a:pt x="15" y="0"/>
                  </a:lnTo>
                  <a:close/>
                </a:path>
              </a:pathLst>
            </a:custGeom>
            <a:solidFill>
              <a:srgbClr val="4D9B36"/>
            </a:solidFill>
            <a:ln w="9525">
              <a:noFill/>
              <a:round/>
              <a:headEnd/>
              <a:tailEnd/>
            </a:ln>
          </p:spPr>
          <p:txBody>
            <a:bodyPr/>
            <a:lstStyle/>
            <a:p>
              <a:endParaRPr lang="es-ES"/>
            </a:p>
          </p:txBody>
        </p:sp>
        <p:sp>
          <p:nvSpPr>
            <p:cNvPr id="37199" name="Freeform 544"/>
            <p:cNvSpPr>
              <a:spLocks/>
            </p:cNvSpPr>
            <p:nvPr/>
          </p:nvSpPr>
          <p:spPr bwMode="auto">
            <a:xfrm>
              <a:off x="1456" y="2553"/>
              <a:ext cx="1360" cy="13"/>
            </a:xfrm>
            <a:custGeom>
              <a:avLst/>
              <a:gdLst>
                <a:gd name="T0" fmla="*/ 15 w 1360"/>
                <a:gd name="T1" fmla="*/ 0 h 13"/>
                <a:gd name="T2" fmla="*/ 1353 w 1360"/>
                <a:gd name="T3" fmla="*/ 0 h 13"/>
                <a:gd name="T4" fmla="*/ 1356 w 1360"/>
                <a:gd name="T5" fmla="*/ 5 h 13"/>
                <a:gd name="T6" fmla="*/ 1360 w 1360"/>
                <a:gd name="T7" fmla="*/ 13 h 13"/>
                <a:gd name="T8" fmla="*/ 0 w 1360"/>
                <a:gd name="T9" fmla="*/ 13 h 13"/>
                <a:gd name="T10" fmla="*/ 8 w 1360"/>
                <a:gd name="T11" fmla="*/ 5 h 13"/>
                <a:gd name="T12" fmla="*/ 15 w 1360"/>
                <a:gd name="T13" fmla="*/ 0 h 13"/>
                <a:gd name="T14" fmla="*/ 0 60000 65536"/>
                <a:gd name="T15" fmla="*/ 0 60000 65536"/>
                <a:gd name="T16" fmla="*/ 0 60000 65536"/>
                <a:gd name="T17" fmla="*/ 0 60000 65536"/>
                <a:gd name="T18" fmla="*/ 0 60000 65536"/>
                <a:gd name="T19" fmla="*/ 0 60000 65536"/>
                <a:gd name="T20" fmla="*/ 0 60000 65536"/>
                <a:gd name="T21" fmla="*/ 0 w 1360"/>
                <a:gd name="T22" fmla="*/ 0 h 13"/>
                <a:gd name="T23" fmla="*/ 1360 w 1360"/>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60" h="13">
                  <a:moveTo>
                    <a:pt x="15" y="0"/>
                  </a:moveTo>
                  <a:lnTo>
                    <a:pt x="1353" y="0"/>
                  </a:lnTo>
                  <a:lnTo>
                    <a:pt x="1356" y="5"/>
                  </a:lnTo>
                  <a:lnTo>
                    <a:pt x="1360" y="13"/>
                  </a:lnTo>
                  <a:lnTo>
                    <a:pt x="0" y="13"/>
                  </a:lnTo>
                  <a:lnTo>
                    <a:pt x="8" y="5"/>
                  </a:lnTo>
                  <a:lnTo>
                    <a:pt x="15" y="0"/>
                  </a:lnTo>
                  <a:close/>
                </a:path>
              </a:pathLst>
            </a:custGeom>
            <a:solidFill>
              <a:srgbClr val="4F9C36"/>
            </a:solidFill>
            <a:ln w="9525">
              <a:noFill/>
              <a:round/>
              <a:headEnd/>
              <a:tailEnd/>
            </a:ln>
          </p:spPr>
          <p:txBody>
            <a:bodyPr/>
            <a:lstStyle/>
            <a:p>
              <a:endParaRPr lang="es-ES"/>
            </a:p>
          </p:txBody>
        </p:sp>
        <p:sp>
          <p:nvSpPr>
            <p:cNvPr id="37200" name="Freeform 545"/>
            <p:cNvSpPr>
              <a:spLocks/>
            </p:cNvSpPr>
            <p:nvPr/>
          </p:nvSpPr>
          <p:spPr bwMode="auto">
            <a:xfrm>
              <a:off x="1450" y="2558"/>
              <a:ext cx="1370" cy="14"/>
            </a:xfrm>
            <a:custGeom>
              <a:avLst/>
              <a:gdLst>
                <a:gd name="T0" fmla="*/ 14 w 1370"/>
                <a:gd name="T1" fmla="*/ 0 h 14"/>
                <a:gd name="T2" fmla="*/ 1362 w 1370"/>
                <a:gd name="T3" fmla="*/ 0 h 14"/>
                <a:gd name="T4" fmla="*/ 1366 w 1370"/>
                <a:gd name="T5" fmla="*/ 6 h 14"/>
                <a:gd name="T6" fmla="*/ 1370 w 1370"/>
                <a:gd name="T7" fmla="*/ 14 h 14"/>
                <a:gd name="T8" fmla="*/ 0 w 1370"/>
                <a:gd name="T9" fmla="*/ 14 h 14"/>
                <a:gd name="T10" fmla="*/ 6 w 1370"/>
                <a:gd name="T11" fmla="*/ 6 h 14"/>
                <a:gd name="T12" fmla="*/ 14 w 1370"/>
                <a:gd name="T13" fmla="*/ 0 h 14"/>
                <a:gd name="T14" fmla="*/ 0 60000 65536"/>
                <a:gd name="T15" fmla="*/ 0 60000 65536"/>
                <a:gd name="T16" fmla="*/ 0 60000 65536"/>
                <a:gd name="T17" fmla="*/ 0 60000 65536"/>
                <a:gd name="T18" fmla="*/ 0 60000 65536"/>
                <a:gd name="T19" fmla="*/ 0 60000 65536"/>
                <a:gd name="T20" fmla="*/ 0 60000 65536"/>
                <a:gd name="T21" fmla="*/ 0 w 1370"/>
                <a:gd name="T22" fmla="*/ 0 h 14"/>
                <a:gd name="T23" fmla="*/ 1370 w 1370"/>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0" h="14">
                  <a:moveTo>
                    <a:pt x="14" y="0"/>
                  </a:moveTo>
                  <a:lnTo>
                    <a:pt x="1362" y="0"/>
                  </a:lnTo>
                  <a:lnTo>
                    <a:pt x="1366" y="6"/>
                  </a:lnTo>
                  <a:lnTo>
                    <a:pt x="1370" y="14"/>
                  </a:lnTo>
                  <a:lnTo>
                    <a:pt x="0" y="14"/>
                  </a:lnTo>
                  <a:lnTo>
                    <a:pt x="6" y="6"/>
                  </a:lnTo>
                  <a:lnTo>
                    <a:pt x="14" y="0"/>
                  </a:lnTo>
                  <a:close/>
                </a:path>
              </a:pathLst>
            </a:custGeom>
            <a:solidFill>
              <a:srgbClr val="509C36"/>
            </a:solidFill>
            <a:ln w="9525">
              <a:noFill/>
              <a:round/>
              <a:headEnd/>
              <a:tailEnd/>
            </a:ln>
          </p:spPr>
          <p:txBody>
            <a:bodyPr/>
            <a:lstStyle/>
            <a:p>
              <a:endParaRPr lang="es-ES"/>
            </a:p>
          </p:txBody>
        </p:sp>
        <p:sp>
          <p:nvSpPr>
            <p:cNvPr id="37201" name="Freeform 546"/>
            <p:cNvSpPr>
              <a:spLocks/>
            </p:cNvSpPr>
            <p:nvPr/>
          </p:nvSpPr>
          <p:spPr bwMode="auto">
            <a:xfrm>
              <a:off x="1443" y="2566"/>
              <a:ext cx="1383" cy="12"/>
            </a:xfrm>
            <a:custGeom>
              <a:avLst/>
              <a:gdLst>
                <a:gd name="T0" fmla="*/ 13 w 1383"/>
                <a:gd name="T1" fmla="*/ 0 h 12"/>
                <a:gd name="T2" fmla="*/ 1373 w 1383"/>
                <a:gd name="T3" fmla="*/ 0 h 12"/>
                <a:gd name="T4" fmla="*/ 1377 w 1383"/>
                <a:gd name="T5" fmla="*/ 6 h 12"/>
                <a:gd name="T6" fmla="*/ 1383 w 1383"/>
                <a:gd name="T7" fmla="*/ 12 h 12"/>
                <a:gd name="T8" fmla="*/ 0 w 1383"/>
                <a:gd name="T9" fmla="*/ 12 h 12"/>
                <a:gd name="T10" fmla="*/ 7 w 1383"/>
                <a:gd name="T11" fmla="*/ 6 h 12"/>
                <a:gd name="T12" fmla="*/ 13 w 1383"/>
                <a:gd name="T13" fmla="*/ 0 h 12"/>
                <a:gd name="T14" fmla="*/ 0 60000 65536"/>
                <a:gd name="T15" fmla="*/ 0 60000 65536"/>
                <a:gd name="T16" fmla="*/ 0 60000 65536"/>
                <a:gd name="T17" fmla="*/ 0 60000 65536"/>
                <a:gd name="T18" fmla="*/ 0 60000 65536"/>
                <a:gd name="T19" fmla="*/ 0 60000 65536"/>
                <a:gd name="T20" fmla="*/ 0 60000 65536"/>
                <a:gd name="T21" fmla="*/ 0 w 1383"/>
                <a:gd name="T22" fmla="*/ 0 h 12"/>
                <a:gd name="T23" fmla="*/ 1383 w 138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83" h="12">
                  <a:moveTo>
                    <a:pt x="13" y="0"/>
                  </a:moveTo>
                  <a:lnTo>
                    <a:pt x="1373" y="0"/>
                  </a:lnTo>
                  <a:lnTo>
                    <a:pt x="1377" y="6"/>
                  </a:lnTo>
                  <a:lnTo>
                    <a:pt x="1383" y="12"/>
                  </a:lnTo>
                  <a:lnTo>
                    <a:pt x="0" y="12"/>
                  </a:lnTo>
                  <a:lnTo>
                    <a:pt x="7" y="6"/>
                  </a:lnTo>
                  <a:lnTo>
                    <a:pt x="13" y="0"/>
                  </a:lnTo>
                  <a:close/>
                </a:path>
              </a:pathLst>
            </a:custGeom>
            <a:solidFill>
              <a:srgbClr val="509C36"/>
            </a:solidFill>
            <a:ln w="9525">
              <a:noFill/>
              <a:round/>
              <a:headEnd/>
              <a:tailEnd/>
            </a:ln>
          </p:spPr>
          <p:txBody>
            <a:bodyPr/>
            <a:lstStyle/>
            <a:p>
              <a:endParaRPr lang="es-ES"/>
            </a:p>
          </p:txBody>
        </p:sp>
        <p:sp>
          <p:nvSpPr>
            <p:cNvPr id="37202" name="Freeform 547"/>
            <p:cNvSpPr>
              <a:spLocks/>
            </p:cNvSpPr>
            <p:nvPr/>
          </p:nvSpPr>
          <p:spPr bwMode="auto">
            <a:xfrm>
              <a:off x="1437" y="2572"/>
              <a:ext cx="1393" cy="11"/>
            </a:xfrm>
            <a:custGeom>
              <a:avLst/>
              <a:gdLst>
                <a:gd name="T0" fmla="*/ 13 w 1393"/>
                <a:gd name="T1" fmla="*/ 0 h 11"/>
                <a:gd name="T2" fmla="*/ 1383 w 1393"/>
                <a:gd name="T3" fmla="*/ 0 h 11"/>
                <a:gd name="T4" fmla="*/ 1389 w 1393"/>
                <a:gd name="T5" fmla="*/ 6 h 11"/>
                <a:gd name="T6" fmla="*/ 1393 w 1393"/>
                <a:gd name="T7" fmla="*/ 11 h 11"/>
                <a:gd name="T8" fmla="*/ 0 w 1393"/>
                <a:gd name="T9" fmla="*/ 11 h 11"/>
                <a:gd name="T10" fmla="*/ 7 w 1393"/>
                <a:gd name="T11" fmla="*/ 6 h 11"/>
                <a:gd name="T12" fmla="*/ 13 w 1393"/>
                <a:gd name="T13" fmla="*/ 0 h 11"/>
                <a:gd name="T14" fmla="*/ 0 60000 65536"/>
                <a:gd name="T15" fmla="*/ 0 60000 65536"/>
                <a:gd name="T16" fmla="*/ 0 60000 65536"/>
                <a:gd name="T17" fmla="*/ 0 60000 65536"/>
                <a:gd name="T18" fmla="*/ 0 60000 65536"/>
                <a:gd name="T19" fmla="*/ 0 60000 65536"/>
                <a:gd name="T20" fmla="*/ 0 60000 65536"/>
                <a:gd name="T21" fmla="*/ 0 w 1393"/>
                <a:gd name="T22" fmla="*/ 0 h 11"/>
                <a:gd name="T23" fmla="*/ 1393 w 139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3" h="11">
                  <a:moveTo>
                    <a:pt x="13" y="0"/>
                  </a:moveTo>
                  <a:lnTo>
                    <a:pt x="1383" y="0"/>
                  </a:lnTo>
                  <a:lnTo>
                    <a:pt x="1389" y="6"/>
                  </a:lnTo>
                  <a:lnTo>
                    <a:pt x="1393" y="11"/>
                  </a:lnTo>
                  <a:lnTo>
                    <a:pt x="0" y="11"/>
                  </a:lnTo>
                  <a:lnTo>
                    <a:pt x="7" y="6"/>
                  </a:lnTo>
                  <a:lnTo>
                    <a:pt x="13" y="0"/>
                  </a:lnTo>
                  <a:close/>
                </a:path>
              </a:pathLst>
            </a:custGeom>
            <a:solidFill>
              <a:srgbClr val="509D36"/>
            </a:solidFill>
            <a:ln w="9525">
              <a:noFill/>
              <a:round/>
              <a:headEnd/>
              <a:tailEnd/>
            </a:ln>
          </p:spPr>
          <p:txBody>
            <a:bodyPr/>
            <a:lstStyle/>
            <a:p>
              <a:endParaRPr lang="es-ES"/>
            </a:p>
          </p:txBody>
        </p:sp>
        <p:sp>
          <p:nvSpPr>
            <p:cNvPr id="37203" name="Freeform 548"/>
            <p:cNvSpPr>
              <a:spLocks/>
            </p:cNvSpPr>
            <p:nvPr/>
          </p:nvSpPr>
          <p:spPr bwMode="auto">
            <a:xfrm>
              <a:off x="1433" y="2578"/>
              <a:ext cx="1399" cy="11"/>
            </a:xfrm>
            <a:custGeom>
              <a:avLst/>
              <a:gdLst>
                <a:gd name="T0" fmla="*/ 10 w 1399"/>
                <a:gd name="T1" fmla="*/ 0 h 11"/>
                <a:gd name="T2" fmla="*/ 1393 w 1399"/>
                <a:gd name="T3" fmla="*/ 0 h 11"/>
                <a:gd name="T4" fmla="*/ 1397 w 1399"/>
                <a:gd name="T5" fmla="*/ 5 h 11"/>
                <a:gd name="T6" fmla="*/ 1399 w 1399"/>
                <a:gd name="T7" fmla="*/ 11 h 11"/>
                <a:gd name="T8" fmla="*/ 0 w 1399"/>
                <a:gd name="T9" fmla="*/ 11 h 11"/>
                <a:gd name="T10" fmla="*/ 6 w 1399"/>
                <a:gd name="T11" fmla="*/ 5 h 11"/>
                <a:gd name="T12" fmla="*/ 10 w 1399"/>
                <a:gd name="T13" fmla="*/ 0 h 11"/>
                <a:gd name="T14" fmla="*/ 0 60000 65536"/>
                <a:gd name="T15" fmla="*/ 0 60000 65536"/>
                <a:gd name="T16" fmla="*/ 0 60000 65536"/>
                <a:gd name="T17" fmla="*/ 0 60000 65536"/>
                <a:gd name="T18" fmla="*/ 0 60000 65536"/>
                <a:gd name="T19" fmla="*/ 0 60000 65536"/>
                <a:gd name="T20" fmla="*/ 0 60000 65536"/>
                <a:gd name="T21" fmla="*/ 0 w 1399"/>
                <a:gd name="T22" fmla="*/ 0 h 11"/>
                <a:gd name="T23" fmla="*/ 1399 w 1399"/>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9" h="11">
                  <a:moveTo>
                    <a:pt x="10" y="0"/>
                  </a:moveTo>
                  <a:lnTo>
                    <a:pt x="1393" y="0"/>
                  </a:lnTo>
                  <a:lnTo>
                    <a:pt x="1397" y="5"/>
                  </a:lnTo>
                  <a:lnTo>
                    <a:pt x="1399" y="11"/>
                  </a:lnTo>
                  <a:lnTo>
                    <a:pt x="0" y="11"/>
                  </a:lnTo>
                  <a:lnTo>
                    <a:pt x="6" y="5"/>
                  </a:lnTo>
                  <a:lnTo>
                    <a:pt x="10" y="0"/>
                  </a:lnTo>
                  <a:close/>
                </a:path>
              </a:pathLst>
            </a:custGeom>
            <a:solidFill>
              <a:srgbClr val="509D36"/>
            </a:solidFill>
            <a:ln w="9525">
              <a:noFill/>
              <a:round/>
              <a:headEnd/>
              <a:tailEnd/>
            </a:ln>
          </p:spPr>
          <p:txBody>
            <a:bodyPr/>
            <a:lstStyle/>
            <a:p>
              <a:endParaRPr lang="es-ES"/>
            </a:p>
          </p:txBody>
        </p:sp>
        <p:sp>
          <p:nvSpPr>
            <p:cNvPr id="37204" name="Freeform 549"/>
            <p:cNvSpPr>
              <a:spLocks/>
            </p:cNvSpPr>
            <p:nvPr/>
          </p:nvSpPr>
          <p:spPr bwMode="auto">
            <a:xfrm>
              <a:off x="1427" y="2583"/>
              <a:ext cx="1408" cy="12"/>
            </a:xfrm>
            <a:custGeom>
              <a:avLst/>
              <a:gdLst>
                <a:gd name="T0" fmla="*/ 10 w 1408"/>
                <a:gd name="T1" fmla="*/ 0 h 12"/>
                <a:gd name="T2" fmla="*/ 1403 w 1408"/>
                <a:gd name="T3" fmla="*/ 0 h 12"/>
                <a:gd name="T4" fmla="*/ 1405 w 1408"/>
                <a:gd name="T5" fmla="*/ 6 h 12"/>
                <a:gd name="T6" fmla="*/ 1408 w 1408"/>
                <a:gd name="T7" fmla="*/ 12 h 12"/>
                <a:gd name="T8" fmla="*/ 0 w 1408"/>
                <a:gd name="T9" fmla="*/ 12 h 12"/>
                <a:gd name="T10" fmla="*/ 6 w 1408"/>
                <a:gd name="T11" fmla="*/ 6 h 12"/>
                <a:gd name="T12" fmla="*/ 10 w 1408"/>
                <a:gd name="T13" fmla="*/ 0 h 12"/>
                <a:gd name="T14" fmla="*/ 0 60000 65536"/>
                <a:gd name="T15" fmla="*/ 0 60000 65536"/>
                <a:gd name="T16" fmla="*/ 0 60000 65536"/>
                <a:gd name="T17" fmla="*/ 0 60000 65536"/>
                <a:gd name="T18" fmla="*/ 0 60000 65536"/>
                <a:gd name="T19" fmla="*/ 0 60000 65536"/>
                <a:gd name="T20" fmla="*/ 0 60000 65536"/>
                <a:gd name="T21" fmla="*/ 0 w 1408"/>
                <a:gd name="T22" fmla="*/ 0 h 12"/>
                <a:gd name="T23" fmla="*/ 1408 w 140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8" h="12">
                  <a:moveTo>
                    <a:pt x="10" y="0"/>
                  </a:moveTo>
                  <a:lnTo>
                    <a:pt x="1403" y="0"/>
                  </a:lnTo>
                  <a:lnTo>
                    <a:pt x="1405" y="6"/>
                  </a:lnTo>
                  <a:lnTo>
                    <a:pt x="1408" y="12"/>
                  </a:lnTo>
                  <a:lnTo>
                    <a:pt x="0" y="12"/>
                  </a:lnTo>
                  <a:lnTo>
                    <a:pt x="6" y="6"/>
                  </a:lnTo>
                  <a:lnTo>
                    <a:pt x="10" y="0"/>
                  </a:lnTo>
                  <a:close/>
                </a:path>
              </a:pathLst>
            </a:custGeom>
            <a:solidFill>
              <a:srgbClr val="519D36"/>
            </a:solidFill>
            <a:ln w="9525">
              <a:noFill/>
              <a:round/>
              <a:headEnd/>
              <a:tailEnd/>
            </a:ln>
          </p:spPr>
          <p:txBody>
            <a:bodyPr/>
            <a:lstStyle/>
            <a:p>
              <a:endParaRPr lang="es-ES"/>
            </a:p>
          </p:txBody>
        </p:sp>
        <p:sp>
          <p:nvSpPr>
            <p:cNvPr id="37205" name="Freeform 550"/>
            <p:cNvSpPr>
              <a:spLocks/>
            </p:cNvSpPr>
            <p:nvPr/>
          </p:nvSpPr>
          <p:spPr bwMode="auto">
            <a:xfrm>
              <a:off x="1423" y="2589"/>
              <a:ext cx="1416" cy="12"/>
            </a:xfrm>
            <a:custGeom>
              <a:avLst/>
              <a:gdLst>
                <a:gd name="T0" fmla="*/ 10 w 1416"/>
                <a:gd name="T1" fmla="*/ 0 h 12"/>
                <a:gd name="T2" fmla="*/ 1409 w 1416"/>
                <a:gd name="T3" fmla="*/ 0 h 12"/>
                <a:gd name="T4" fmla="*/ 1412 w 1416"/>
                <a:gd name="T5" fmla="*/ 6 h 12"/>
                <a:gd name="T6" fmla="*/ 1416 w 1416"/>
                <a:gd name="T7" fmla="*/ 12 h 12"/>
                <a:gd name="T8" fmla="*/ 0 w 1416"/>
                <a:gd name="T9" fmla="*/ 12 h 12"/>
                <a:gd name="T10" fmla="*/ 4 w 1416"/>
                <a:gd name="T11" fmla="*/ 6 h 12"/>
                <a:gd name="T12" fmla="*/ 10 w 1416"/>
                <a:gd name="T13" fmla="*/ 0 h 12"/>
                <a:gd name="T14" fmla="*/ 0 60000 65536"/>
                <a:gd name="T15" fmla="*/ 0 60000 65536"/>
                <a:gd name="T16" fmla="*/ 0 60000 65536"/>
                <a:gd name="T17" fmla="*/ 0 60000 65536"/>
                <a:gd name="T18" fmla="*/ 0 60000 65536"/>
                <a:gd name="T19" fmla="*/ 0 60000 65536"/>
                <a:gd name="T20" fmla="*/ 0 60000 65536"/>
                <a:gd name="T21" fmla="*/ 0 w 1416"/>
                <a:gd name="T22" fmla="*/ 0 h 12"/>
                <a:gd name="T23" fmla="*/ 1416 w 141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16" h="12">
                  <a:moveTo>
                    <a:pt x="10" y="0"/>
                  </a:moveTo>
                  <a:lnTo>
                    <a:pt x="1409" y="0"/>
                  </a:lnTo>
                  <a:lnTo>
                    <a:pt x="1412" y="6"/>
                  </a:lnTo>
                  <a:lnTo>
                    <a:pt x="1416" y="12"/>
                  </a:lnTo>
                  <a:lnTo>
                    <a:pt x="0" y="12"/>
                  </a:lnTo>
                  <a:lnTo>
                    <a:pt x="4" y="6"/>
                  </a:lnTo>
                  <a:lnTo>
                    <a:pt x="10" y="0"/>
                  </a:lnTo>
                  <a:close/>
                </a:path>
              </a:pathLst>
            </a:custGeom>
            <a:solidFill>
              <a:srgbClr val="529D35"/>
            </a:solidFill>
            <a:ln w="9525">
              <a:noFill/>
              <a:round/>
              <a:headEnd/>
              <a:tailEnd/>
            </a:ln>
          </p:spPr>
          <p:txBody>
            <a:bodyPr/>
            <a:lstStyle/>
            <a:p>
              <a:endParaRPr lang="es-ES"/>
            </a:p>
          </p:txBody>
        </p:sp>
        <p:sp>
          <p:nvSpPr>
            <p:cNvPr id="37206" name="Freeform 551"/>
            <p:cNvSpPr>
              <a:spLocks/>
            </p:cNvSpPr>
            <p:nvPr/>
          </p:nvSpPr>
          <p:spPr bwMode="auto">
            <a:xfrm>
              <a:off x="1418" y="2595"/>
              <a:ext cx="1423" cy="11"/>
            </a:xfrm>
            <a:custGeom>
              <a:avLst/>
              <a:gdLst>
                <a:gd name="T0" fmla="*/ 9 w 1423"/>
                <a:gd name="T1" fmla="*/ 0 h 11"/>
                <a:gd name="T2" fmla="*/ 1417 w 1423"/>
                <a:gd name="T3" fmla="*/ 0 h 11"/>
                <a:gd name="T4" fmla="*/ 1421 w 1423"/>
                <a:gd name="T5" fmla="*/ 6 h 11"/>
                <a:gd name="T6" fmla="*/ 1423 w 1423"/>
                <a:gd name="T7" fmla="*/ 11 h 11"/>
                <a:gd name="T8" fmla="*/ 0 w 1423"/>
                <a:gd name="T9" fmla="*/ 11 h 11"/>
                <a:gd name="T10" fmla="*/ 5 w 1423"/>
                <a:gd name="T11" fmla="*/ 6 h 11"/>
                <a:gd name="T12" fmla="*/ 9 w 1423"/>
                <a:gd name="T13" fmla="*/ 0 h 11"/>
                <a:gd name="T14" fmla="*/ 0 60000 65536"/>
                <a:gd name="T15" fmla="*/ 0 60000 65536"/>
                <a:gd name="T16" fmla="*/ 0 60000 65536"/>
                <a:gd name="T17" fmla="*/ 0 60000 65536"/>
                <a:gd name="T18" fmla="*/ 0 60000 65536"/>
                <a:gd name="T19" fmla="*/ 0 60000 65536"/>
                <a:gd name="T20" fmla="*/ 0 60000 65536"/>
                <a:gd name="T21" fmla="*/ 0 w 1423"/>
                <a:gd name="T22" fmla="*/ 0 h 11"/>
                <a:gd name="T23" fmla="*/ 1423 w 142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3" h="11">
                  <a:moveTo>
                    <a:pt x="9" y="0"/>
                  </a:moveTo>
                  <a:lnTo>
                    <a:pt x="1417" y="0"/>
                  </a:lnTo>
                  <a:lnTo>
                    <a:pt x="1421" y="6"/>
                  </a:lnTo>
                  <a:lnTo>
                    <a:pt x="1423" y="11"/>
                  </a:lnTo>
                  <a:lnTo>
                    <a:pt x="0" y="11"/>
                  </a:lnTo>
                  <a:lnTo>
                    <a:pt x="5" y="6"/>
                  </a:lnTo>
                  <a:lnTo>
                    <a:pt x="9" y="0"/>
                  </a:lnTo>
                  <a:close/>
                </a:path>
              </a:pathLst>
            </a:custGeom>
            <a:solidFill>
              <a:srgbClr val="529D35"/>
            </a:solidFill>
            <a:ln w="9525">
              <a:noFill/>
              <a:round/>
              <a:headEnd/>
              <a:tailEnd/>
            </a:ln>
          </p:spPr>
          <p:txBody>
            <a:bodyPr/>
            <a:lstStyle/>
            <a:p>
              <a:endParaRPr lang="es-ES"/>
            </a:p>
          </p:txBody>
        </p:sp>
        <p:sp>
          <p:nvSpPr>
            <p:cNvPr id="37207" name="Freeform 552"/>
            <p:cNvSpPr>
              <a:spLocks/>
            </p:cNvSpPr>
            <p:nvPr/>
          </p:nvSpPr>
          <p:spPr bwMode="auto">
            <a:xfrm>
              <a:off x="1414" y="2601"/>
              <a:ext cx="1431" cy="11"/>
            </a:xfrm>
            <a:custGeom>
              <a:avLst/>
              <a:gdLst>
                <a:gd name="T0" fmla="*/ 9 w 1431"/>
                <a:gd name="T1" fmla="*/ 0 h 11"/>
                <a:gd name="T2" fmla="*/ 1425 w 1431"/>
                <a:gd name="T3" fmla="*/ 0 h 11"/>
                <a:gd name="T4" fmla="*/ 1427 w 1431"/>
                <a:gd name="T5" fmla="*/ 5 h 11"/>
                <a:gd name="T6" fmla="*/ 1431 w 1431"/>
                <a:gd name="T7" fmla="*/ 11 h 11"/>
                <a:gd name="T8" fmla="*/ 0 w 1431"/>
                <a:gd name="T9" fmla="*/ 11 h 11"/>
                <a:gd name="T10" fmla="*/ 4 w 1431"/>
                <a:gd name="T11" fmla="*/ 5 h 11"/>
                <a:gd name="T12" fmla="*/ 9 w 1431"/>
                <a:gd name="T13" fmla="*/ 0 h 11"/>
                <a:gd name="T14" fmla="*/ 0 60000 65536"/>
                <a:gd name="T15" fmla="*/ 0 60000 65536"/>
                <a:gd name="T16" fmla="*/ 0 60000 65536"/>
                <a:gd name="T17" fmla="*/ 0 60000 65536"/>
                <a:gd name="T18" fmla="*/ 0 60000 65536"/>
                <a:gd name="T19" fmla="*/ 0 60000 65536"/>
                <a:gd name="T20" fmla="*/ 0 60000 65536"/>
                <a:gd name="T21" fmla="*/ 0 w 1431"/>
                <a:gd name="T22" fmla="*/ 0 h 11"/>
                <a:gd name="T23" fmla="*/ 1431 w 1431"/>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1" h="11">
                  <a:moveTo>
                    <a:pt x="9" y="0"/>
                  </a:moveTo>
                  <a:lnTo>
                    <a:pt x="1425" y="0"/>
                  </a:lnTo>
                  <a:lnTo>
                    <a:pt x="1427" y="5"/>
                  </a:lnTo>
                  <a:lnTo>
                    <a:pt x="1431" y="11"/>
                  </a:lnTo>
                  <a:lnTo>
                    <a:pt x="0" y="11"/>
                  </a:lnTo>
                  <a:lnTo>
                    <a:pt x="4" y="5"/>
                  </a:lnTo>
                  <a:lnTo>
                    <a:pt x="9" y="0"/>
                  </a:lnTo>
                  <a:close/>
                </a:path>
              </a:pathLst>
            </a:custGeom>
            <a:solidFill>
              <a:srgbClr val="539D35"/>
            </a:solidFill>
            <a:ln w="9525">
              <a:noFill/>
              <a:round/>
              <a:headEnd/>
              <a:tailEnd/>
            </a:ln>
          </p:spPr>
          <p:txBody>
            <a:bodyPr/>
            <a:lstStyle/>
            <a:p>
              <a:endParaRPr lang="es-ES"/>
            </a:p>
          </p:txBody>
        </p:sp>
        <p:sp>
          <p:nvSpPr>
            <p:cNvPr id="37208" name="Freeform 553"/>
            <p:cNvSpPr>
              <a:spLocks/>
            </p:cNvSpPr>
            <p:nvPr/>
          </p:nvSpPr>
          <p:spPr bwMode="auto">
            <a:xfrm>
              <a:off x="1410" y="2606"/>
              <a:ext cx="1437" cy="12"/>
            </a:xfrm>
            <a:custGeom>
              <a:avLst/>
              <a:gdLst>
                <a:gd name="T0" fmla="*/ 8 w 1437"/>
                <a:gd name="T1" fmla="*/ 0 h 12"/>
                <a:gd name="T2" fmla="*/ 1431 w 1437"/>
                <a:gd name="T3" fmla="*/ 0 h 12"/>
                <a:gd name="T4" fmla="*/ 1435 w 1437"/>
                <a:gd name="T5" fmla="*/ 6 h 12"/>
                <a:gd name="T6" fmla="*/ 1437 w 1437"/>
                <a:gd name="T7" fmla="*/ 12 h 12"/>
                <a:gd name="T8" fmla="*/ 0 w 1437"/>
                <a:gd name="T9" fmla="*/ 12 h 12"/>
                <a:gd name="T10" fmla="*/ 4 w 1437"/>
                <a:gd name="T11" fmla="*/ 6 h 12"/>
                <a:gd name="T12" fmla="*/ 8 w 1437"/>
                <a:gd name="T13" fmla="*/ 0 h 12"/>
                <a:gd name="T14" fmla="*/ 0 60000 65536"/>
                <a:gd name="T15" fmla="*/ 0 60000 65536"/>
                <a:gd name="T16" fmla="*/ 0 60000 65536"/>
                <a:gd name="T17" fmla="*/ 0 60000 65536"/>
                <a:gd name="T18" fmla="*/ 0 60000 65536"/>
                <a:gd name="T19" fmla="*/ 0 60000 65536"/>
                <a:gd name="T20" fmla="*/ 0 60000 65536"/>
                <a:gd name="T21" fmla="*/ 0 w 1437"/>
                <a:gd name="T22" fmla="*/ 0 h 12"/>
                <a:gd name="T23" fmla="*/ 1437 w 143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7" h="12">
                  <a:moveTo>
                    <a:pt x="8" y="0"/>
                  </a:moveTo>
                  <a:lnTo>
                    <a:pt x="1431" y="0"/>
                  </a:lnTo>
                  <a:lnTo>
                    <a:pt x="1435" y="6"/>
                  </a:lnTo>
                  <a:lnTo>
                    <a:pt x="1437" y="12"/>
                  </a:lnTo>
                  <a:lnTo>
                    <a:pt x="0" y="12"/>
                  </a:lnTo>
                  <a:lnTo>
                    <a:pt x="4" y="6"/>
                  </a:lnTo>
                  <a:lnTo>
                    <a:pt x="8" y="0"/>
                  </a:lnTo>
                  <a:close/>
                </a:path>
              </a:pathLst>
            </a:custGeom>
            <a:solidFill>
              <a:srgbClr val="549E35"/>
            </a:solidFill>
            <a:ln w="9525">
              <a:noFill/>
              <a:round/>
              <a:headEnd/>
              <a:tailEnd/>
            </a:ln>
          </p:spPr>
          <p:txBody>
            <a:bodyPr/>
            <a:lstStyle/>
            <a:p>
              <a:endParaRPr lang="es-ES"/>
            </a:p>
          </p:txBody>
        </p:sp>
        <p:sp>
          <p:nvSpPr>
            <p:cNvPr id="37209" name="Freeform 554"/>
            <p:cNvSpPr>
              <a:spLocks/>
            </p:cNvSpPr>
            <p:nvPr/>
          </p:nvSpPr>
          <p:spPr bwMode="auto">
            <a:xfrm>
              <a:off x="1406" y="2612"/>
              <a:ext cx="1445" cy="12"/>
            </a:xfrm>
            <a:custGeom>
              <a:avLst/>
              <a:gdLst>
                <a:gd name="T0" fmla="*/ 8 w 1445"/>
                <a:gd name="T1" fmla="*/ 0 h 12"/>
                <a:gd name="T2" fmla="*/ 1439 w 1445"/>
                <a:gd name="T3" fmla="*/ 0 h 12"/>
                <a:gd name="T4" fmla="*/ 1441 w 1445"/>
                <a:gd name="T5" fmla="*/ 6 h 12"/>
                <a:gd name="T6" fmla="*/ 1445 w 1445"/>
                <a:gd name="T7" fmla="*/ 12 h 12"/>
                <a:gd name="T8" fmla="*/ 0 w 1445"/>
                <a:gd name="T9" fmla="*/ 12 h 12"/>
                <a:gd name="T10" fmla="*/ 4 w 1445"/>
                <a:gd name="T11" fmla="*/ 6 h 12"/>
                <a:gd name="T12" fmla="*/ 8 w 1445"/>
                <a:gd name="T13" fmla="*/ 0 h 12"/>
                <a:gd name="T14" fmla="*/ 0 60000 65536"/>
                <a:gd name="T15" fmla="*/ 0 60000 65536"/>
                <a:gd name="T16" fmla="*/ 0 60000 65536"/>
                <a:gd name="T17" fmla="*/ 0 60000 65536"/>
                <a:gd name="T18" fmla="*/ 0 60000 65536"/>
                <a:gd name="T19" fmla="*/ 0 60000 65536"/>
                <a:gd name="T20" fmla="*/ 0 60000 65536"/>
                <a:gd name="T21" fmla="*/ 0 w 1445"/>
                <a:gd name="T22" fmla="*/ 0 h 12"/>
                <a:gd name="T23" fmla="*/ 1445 w 144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5" h="12">
                  <a:moveTo>
                    <a:pt x="8" y="0"/>
                  </a:moveTo>
                  <a:lnTo>
                    <a:pt x="1439" y="0"/>
                  </a:lnTo>
                  <a:lnTo>
                    <a:pt x="1441" y="6"/>
                  </a:lnTo>
                  <a:lnTo>
                    <a:pt x="1445" y="12"/>
                  </a:lnTo>
                  <a:lnTo>
                    <a:pt x="0" y="12"/>
                  </a:lnTo>
                  <a:lnTo>
                    <a:pt x="4" y="6"/>
                  </a:lnTo>
                  <a:lnTo>
                    <a:pt x="8" y="0"/>
                  </a:lnTo>
                  <a:close/>
                </a:path>
              </a:pathLst>
            </a:custGeom>
            <a:solidFill>
              <a:srgbClr val="549E35"/>
            </a:solidFill>
            <a:ln w="9525">
              <a:noFill/>
              <a:round/>
              <a:headEnd/>
              <a:tailEnd/>
            </a:ln>
          </p:spPr>
          <p:txBody>
            <a:bodyPr/>
            <a:lstStyle/>
            <a:p>
              <a:endParaRPr lang="es-ES"/>
            </a:p>
          </p:txBody>
        </p:sp>
        <p:sp>
          <p:nvSpPr>
            <p:cNvPr id="37210" name="Freeform 555"/>
            <p:cNvSpPr>
              <a:spLocks/>
            </p:cNvSpPr>
            <p:nvPr/>
          </p:nvSpPr>
          <p:spPr bwMode="auto">
            <a:xfrm>
              <a:off x="1404" y="2618"/>
              <a:ext cx="1449" cy="13"/>
            </a:xfrm>
            <a:custGeom>
              <a:avLst/>
              <a:gdLst>
                <a:gd name="T0" fmla="*/ 6 w 1449"/>
                <a:gd name="T1" fmla="*/ 0 h 13"/>
                <a:gd name="T2" fmla="*/ 1443 w 1449"/>
                <a:gd name="T3" fmla="*/ 0 h 13"/>
                <a:gd name="T4" fmla="*/ 1447 w 1449"/>
                <a:gd name="T5" fmla="*/ 6 h 13"/>
                <a:gd name="T6" fmla="*/ 1449 w 1449"/>
                <a:gd name="T7" fmla="*/ 13 h 13"/>
                <a:gd name="T8" fmla="*/ 0 w 1449"/>
                <a:gd name="T9" fmla="*/ 13 h 13"/>
                <a:gd name="T10" fmla="*/ 4 w 1449"/>
                <a:gd name="T11" fmla="*/ 6 h 13"/>
                <a:gd name="T12" fmla="*/ 6 w 1449"/>
                <a:gd name="T13" fmla="*/ 0 h 13"/>
                <a:gd name="T14" fmla="*/ 0 60000 65536"/>
                <a:gd name="T15" fmla="*/ 0 60000 65536"/>
                <a:gd name="T16" fmla="*/ 0 60000 65536"/>
                <a:gd name="T17" fmla="*/ 0 60000 65536"/>
                <a:gd name="T18" fmla="*/ 0 60000 65536"/>
                <a:gd name="T19" fmla="*/ 0 60000 65536"/>
                <a:gd name="T20" fmla="*/ 0 60000 65536"/>
                <a:gd name="T21" fmla="*/ 0 w 1449"/>
                <a:gd name="T22" fmla="*/ 0 h 13"/>
                <a:gd name="T23" fmla="*/ 1449 w 1449"/>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9" h="13">
                  <a:moveTo>
                    <a:pt x="6" y="0"/>
                  </a:moveTo>
                  <a:lnTo>
                    <a:pt x="1443" y="0"/>
                  </a:lnTo>
                  <a:lnTo>
                    <a:pt x="1447" y="6"/>
                  </a:lnTo>
                  <a:lnTo>
                    <a:pt x="1449" y="13"/>
                  </a:lnTo>
                  <a:lnTo>
                    <a:pt x="0" y="13"/>
                  </a:lnTo>
                  <a:lnTo>
                    <a:pt x="4" y="6"/>
                  </a:lnTo>
                  <a:lnTo>
                    <a:pt x="6" y="0"/>
                  </a:lnTo>
                  <a:close/>
                </a:path>
              </a:pathLst>
            </a:custGeom>
            <a:solidFill>
              <a:srgbClr val="559F35"/>
            </a:solidFill>
            <a:ln w="9525">
              <a:noFill/>
              <a:round/>
              <a:headEnd/>
              <a:tailEnd/>
            </a:ln>
          </p:spPr>
          <p:txBody>
            <a:bodyPr/>
            <a:lstStyle/>
            <a:p>
              <a:endParaRPr lang="es-ES"/>
            </a:p>
          </p:txBody>
        </p:sp>
        <p:sp>
          <p:nvSpPr>
            <p:cNvPr id="37211" name="Freeform 556"/>
            <p:cNvSpPr>
              <a:spLocks/>
            </p:cNvSpPr>
            <p:nvPr/>
          </p:nvSpPr>
          <p:spPr bwMode="auto">
            <a:xfrm>
              <a:off x="1400" y="2624"/>
              <a:ext cx="1455" cy="13"/>
            </a:xfrm>
            <a:custGeom>
              <a:avLst/>
              <a:gdLst>
                <a:gd name="T0" fmla="*/ 6 w 1455"/>
                <a:gd name="T1" fmla="*/ 0 h 13"/>
                <a:gd name="T2" fmla="*/ 1451 w 1455"/>
                <a:gd name="T3" fmla="*/ 0 h 13"/>
                <a:gd name="T4" fmla="*/ 1453 w 1455"/>
                <a:gd name="T5" fmla="*/ 7 h 13"/>
                <a:gd name="T6" fmla="*/ 1455 w 1455"/>
                <a:gd name="T7" fmla="*/ 13 h 13"/>
                <a:gd name="T8" fmla="*/ 0 w 1455"/>
                <a:gd name="T9" fmla="*/ 13 h 13"/>
                <a:gd name="T10" fmla="*/ 4 w 1455"/>
                <a:gd name="T11" fmla="*/ 7 h 13"/>
                <a:gd name="T12" fmla="*/ 6 w 1455"/>
                <a:gd name="T13" fmla="*/ 0 h 13"/>
                <a:gd name="T14" fmla="*/ 0 60000 65536"/>
                <a:gd name="T15" fmla="*/ 0 60000 65536"/>
                <a:gd name="T16" fmla="*/ 0 60000 65536"/>
                <a:gd name="T17" fmla="*/ 0 60000 65536"/>
                <a:gd name="T18" fmla="*/ 0 60000 65536"/>
                <a:gd name="T19" fmla="*/ 0 60000 65536"/>
                <a:gd name="T20" fmla="*/ 0 60000 65536"/>
                <a:gd name="T21" fmla="*/ 0 w 1455"/>
                <a:gd name="T22" fmla="*/ 0 h 13"/>
                <a:gd name="T23" fmla="*/ 1455 w 1455"/>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55" h="13">
                  <a:moveTo>
                    <a:pt x="6" y="0"/>
                  </a:moveTo>
                  <a:lnTo>
                    <a:pt x="1451" y="0"/>
                  </a:lnTo>
                  <a:lnTo>
                    <a:pt x="1453" y="7"/>
                  </a:lnTo>
                  <a:lnTo>
                    <a:pt x="1455" y="13"/>
                  </a:lnTo>
                  <a:lnTo>
                    <a:pt x="0" y="13"/>
                  </a:lnTo>
                  <a:lnTo>
                    <a:pt x="4" y="7"/>
                  </a:lnTo>
                  <a:lnTo>
                    <a:pt x="6" y="0"/>
                  </a:lnTo>
                  <a:close/>
                </a:path>
              </a:pathLst>
            </a:custGeom>
            <a:solidFill>
              <a:srgbClr val="569F35"/>
            </a:solidFill>
            <a:ln w="9525">
              <a:noFill/>
              <a:round/>
              <a:headEnd/>
              <a:tailEnd/>
            </a:ln>
          </p:spPr>
          <p:txBody>
            <a:bodyPr/>
            <a:lstStyle/>
            <a:p>
              <a:endParaRPr lang="es-ES"/>
            </a:p>
          </p:txBody>
        </p:sp>
        <p:sp>
          <p:nvSpPr>
            <p:cNvPr id="37212" name="Freeform 557"/>
            <p:cNvSpPr>
              <a:spLocks/>
            </p:cNvSpPr>
            <p:nvPr/>
          </p:nvSpPr>
          <p:spPr bwMode="auto">
            <a:xfrm>
              <a:off x="1398" y="2631"/>
              <a:ext cx="1459" cy="12"/>
            </a:xfrm>
            <a:custGeom>
              <a:avLst/>
              <a:gdLst>
                <a:gd name="T0" fmla="*/ 6 w 1459"/>
                <a:gd name="T1" fmla="*/ 0 h 12"/>
                <a:gd name="T2" fmla="*/ 1455 w 1459"/>
                <a:gd name="T3" fmla="*/ 0 h 12"/>
                <a:gd name="T4" fmla="*/ 1457 w 1459"/>
                <a:gd name="T5" fmla="*/ 6 h 12"/>
                <a:gd name="T6" fmla="*/ 1459 w 1459"/>
                <a:gd name="T7" fmla="*/ 12 h 12"/>
                <a:gd name="T8" fmla="*/ 0 w 1459"/>
                <a:gd name="T9" fmla="*/ 12 h 12"/>
                <a:gd name="T10" fmla="*/ 2 w 1459"/>
                <a:gd name="T11" fmla="*/ 6 h 12"/>
                <a:gd name="T12" fmla="*/ 6 w 1459"/>
                <a:gd name="T13" fmla="*/ 0 h 12"/>
                <a:gd name="T14" fmla="*/ 0 60000 65536"/>
                <a:gd name="T15" fmla="*/ 0 60000 65536"/>
                <a:gd name="T16" fmla="*/ 0 60000 65536"/>
                <a:gd name="T17" fmla="*/ 0 60000 65536"/>
                <a:gd name="T18" fmla="*/ 0 60000 65536"/>
                <a:gd name="T19" fmla="*/ 0 60000 65536"/>
                <a:gd name="T20" fmla="*/ 0 60000 65536"/>
                <a:gd name="T21" fmla="*/ 0 w 1459"/>
                <a:gd name="T22" fmla="*/ 0 h 12"/>
                <a:gd name="T23" fmla="*/ 1459 w 145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59" h="12">
                  <a:moveTo>
                    <a:pt x="6" y="0"/>
                  </a:moveTo>
                  <a:lnTo>
                    <a:pt x="1455" y="0"/>
                  </a:lnTo>
                  <a:lnTo>
                    <a:pt x="1457" y="6"/>
                  </a:lnTo>
                  <a:lnTo>
                    <a:pt x="1459" y="12"/>
                  </a:lnTo>
                  <a:lnTo>
                    <a:pt x="0" y="12"/>
                  </a:lnTo>
                  <a:lnTo>
                    <a:pt x="2" y="6"/>
                  </a:lnTo>
                  <a:lnTo>
                    <a:pt x="6" y="0"/>
                  </a:lnTo>
                  <a:close/>
                </a:path>
              </a:pathLst>
            </a:custGeom>
            <a:solidFill>
              <a:srgbClr val="569F35"/>
            </a:solidFill>
            <a:ln w="9525">
              <a:noFill/>
              <a:round/>
              <a:headEnd/>
              <a:tailEnd/>
            </a:ln>
          </p:spPr>
          <p:txBody>
            <a:bodyPr/>
            <a:lstStyle/>
            <a:p>
              <a:endParaRPr lang="es-ES"/>
            </a:p>
          </p:txBody>
        </p:sp>
        <p:sp>
          <p:nvSpPr>
            <p:cNvPr id="37213" name="Freeform 558"/>
            <p:cNvSpPr>
              <a:spLocks/>
            </p:cNvSpPr>
            <p:nvPr/>
          </p:nvSpPr>
          <p:spPr bwMode="auto">
            <a:xfrm>
              <a:off x="1395" y="2637"/>
              <a:ext cx="1463" cy="12"/>
            </a:xfrm>
            <a:custGeom>
              <a:avLst/>
              <a:gdLst>
                <a:gd name="T0" fmla="*/ 5 w 1463"/>
                <a:gd name="T1" fmla="*/ 0 h 12"/>
                <a:gd name="T2" fmla="*/ 1460 w 1463"/>
                <a:gd name="T3" fmla="*/ 0 h 12"/>
                <a:gd name="T4" fmla="*/ 1462 w 1463"/>
                <a:gd name="T5" fmla="*/ 6 h 12"/>
                <a:gd name="T6" fmla="*/ 1463 w 1463"/>
                <a:gd name="T7" fmla="*/ 12 h 12"/>
                <a:gd name="T8" fmla="*/ 0 w 1463"/>
                <a:gd name="T9" fmla="*/ 12 h 12"/>
                <a:gd name="T10" fmla="*/ 3 w 1463"/>
                <a:gd name="T11" fmla="*/ 6 h 12"/>
                <a:gd name="T12" fmla="*/ 5 w 1463"/>
                <a:gd name="T13" fmla="*/ 0 h 12"/>
                <a:gd name="T14" fmla="*/ 0 60000 65536"/>
                <a:gd name="T15" fmla="*/ 0 60000 65536"/>
                <a:gd name="T16" fmla="*/ 0 60000 65536"/>
                <a:gd name="T17" fmla="*/ 0 60000 65536"/>
                <a:gd name="T18" fmla="*/ 0 60000 65536"/>
                <a:gd name="T19" fmla="*/ 0 60000 65536"/>
                <a:gd name="T20" fmla="*/ 0 60000 65536"/>
                <a:gd name="T21" fmla="*/ 0 w 1463"/>
                <a:gd name="T22" fmla="*/ 0 h 12"/>
                <a:gd name="T23" fmla="*/ 1463 w 146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63" h="12">
                  <a:moveTo>
                    <a:pt x="5" y="0"/>
                  </a:moveTo>
                  <a:lnTo>
                    <a:pt x="1460" y="0"/>
                  </a:lnTo>
                  <a:lnTo>
                    <a:pt x="1462" y="6"/>
                  </a:lnTo>
                  <a:lnTo>
                    <a:pt x="1463" y="12"/>
                  </a:lnTo>
                  <a:lnTo>
                    <a:pt x="0" y="12"/>
                  </a:lnTo>
                  <a:lnTo>
                    <a:pt x="3" y="6"/>
                  </a:lnTo>
                  <a:lnTo>
                    <a:pt x="5" y="0"/>
                  </a:lnTo>
                  <a:close/>
                </a:path>
              </a:pathLst>
            </a:custGeom>
            <a:solidFill>
              <a:srgbClr val="57A035"/>
            </a:solidFill>
            <a:ln w="9525">
              <a:noFill/>
              <a:round/>
              <a:headEnd/>
              <a:tailEnd/>
            </a:ln>
          </p:spPr>
          <p:txBody>
            <a:bodyPr/>
            <a:lstStyle/>
            <a:p>
              <a:endParaRPr lang="es-ES"/>
            </a:p>
          </p:txBody>
        </p:sp>
        <p:sp>
          <p:nvSpPr>
            <p:cNvPr id="37214" name="Freeform 559"/>
            <p:cNvSpPr>
              <a:spLocks/>
            </p:cNvSpPr>
            <p:nvPr/>
          </p:nvSpPr>
          <p:spPr bwMode="auto">
            <a:xfrm>
              <a:off x="1393" y="2643"/>
              <a:ext cx="1467" cy="11"/>
            </a:xfrm>
            <a:custGeom>
              <a:avLst/>
              <a:gdLst>
                <a:gd name="T0" fmla="*/ 5 w 1467"/>
                <a:gd name="T1" fmla="*/ 0 h 11"/>
                <a:gd name="T2" fmla="*/ 1464 w 1467"/>
                <a:gd name="T3" fmla="*/ 0 h 11"/>
                <a:gd name="T4" fmla="*/ 1465 w 1467"/>
                <a:gd name="T5" fmla="*/ 6 h 11"/>
                <a:gd name="T6" fmla="*/ 1467 w 1467"/>
                <a:gd name="T7" fmla="*/ 11 h 11"/>
                <a:gd name="T8" fmla="*/ 0 w 1467"/>
                <a:gd name="T9" fmla="*/ 11 h 11"/>
                <a:gd name="T10" fmla="*/ 2 w 1467"/>
                <a:gd name="T11" fmla="*/ 6 h 11"/>
                <a:gd name="T12" fmla="*/ 5 w 1467"/>
                <a:gd name="T13" fmla="*/ 0 h 11"/>
                <a:gd name="T14" fmla="*/ 0 60000 65536"/>
                <a:gd name="T15" fmla="*/ 0 60000 65536"/>
                <a:gd name="T16" fmla="*/ 0 60000 65536"/>
                <a:gd name="T17" fmla="*/ 0 60000 65536"/>
                <a:gd name="T18" fmla="*/ 0 60000 65536"/>
                <a:gd name="T19" fmla="*/ 0 60000 65536"/>
                <a:gd name="T20" fmla="*/ 0 60000 65536"/>
                <a:gd name="T21" fmla="*/ 0 w 1467"/>
                <a:gd name="T22" fmla="*/ 0 h 11"/>
                <a:gd name="T23" fmla="*/ 1467 w 146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67" h="11">
                  <a:moveTo>
                    <a:pt x="5" y="0"/>
                  </a:moveTo>
                  <a:lnTo>
                    <a:pt x="1464" y="0"/>
                  </a:lnTo>
                  <a:lnTo>
                    <a:pt x="1465" y="6"/>
                  </a:lnTo>
                  <a:lnTo>
                    <a:pt x="1467" y="11"/>
                  </a:lnTo>
                  <a:lnTo>
                    <a:pt x="0" y="11"/>
                  </a:lnTo>
                  <a:lnTo>
                    <a:pt x="2" y="6"/>
                  </a:lnTo>
                  <a:lnTo>
                    <a:pt x="5" y="0"/>
                  </a:lnTo>
                  <a:close/>
                </a:path>
              </a:pathLst>
            </a:custGeom>
            <a:solidFill>
              <a:srgbClr val="58A035"/>
            </a:solidFill>
            <a:ln w="9525">
              <a:noFill/>
              <a:round/>
              <a:headEnd/>
              <a:tailEnd/>
            </a:ln>
          </p:spPr>
          <p:txBody>
            <a:bodyPr/>
            <a:lstStyle/>
            <a:p>
              <a:endParaRPr lang="es-ES"/>
            </a:p>
          </p:txBody>
        </p:sp>
        <p:sp>
          <p:nvSpPr>
            <p:cNvPr id="37215" name="Freeform 560"/>
            <p:cNvSpPr>
              <a:spLocks/>
            </p:cNvSpPr>
            <p:nvPr/>
          </p:nvSpPr>
          <p:spPr bwMode="auto">
            <a:xfrm>
              <a:off x="1389" y="2649"/>
              <a:ext cx="1473" cy="11"/>
            </a:xfrm>
            <a:custGeom>
              <a:avLst/>
              <a:gdLst>
                <a:gd name="T0" fmla="*/ 6 w 1473"/>
                <a:gd name="T1" fmla="*/ 0 h 11"/>
                <a:gd name="T2" fmla="*/ 1469 w 1473"/>
                <a:gd name="T3" fmla="*/ 0 h 11"/>
                <a:gd name="T4" fmla="*/ 1471 w 1473"/>
                <a:gd name="T5" fmla="*/ 5 h 11"/>
                <a:gd name="T6" fmla="*/ 1473 w 1473"/>
                <a:gd name="T7" fmla="*/ 11 h 11"/>
                <a:gd name="T8" fmla="*/ 1473 w 1473"/>
                <a:gd name="T9" fmla="*/ 11 h 11"/>
                <a:gd name="T10" fmla="*/ 0 w 1473"/>
                <a:gd name="T11" fmla="*/ 11 h 11"/>
                <a:gd name="T12" fmla="*/ 4 w 1473"/>
                <a:gd name="T13" fmla="*/ 5 h 11"/>
                <a:gd name="T14" fmla="*/ 6 w 1473"/>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473"/>
                <a:gd name="T25" fmla="*/ 0 h 11"/>
                <a:gd name="T26" fmla="*/ 1473 w 1473"/>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73" h="11">
                  <a:moveTo>
                    <a:pt x="6" y="0"/>
                  </a:moveTo>
                  <a:lnTo>
                    <a:pt x="1469" y="0"/>
                  </a:lnTo>
                  <a:lnTo>
                    <a:pt x="1471" y="5"/>
                  </a:lnTo>
                  <a:lnTo>
                    <a:pt x="1473" y="11"/>
                  </a:lnTo>
                  <a:lnTo>
                    <a:pt x="0" y="11"/>
                  </a:lnTo>
                  <a:lnTo>
                    <a:pt x="4" y="5"/>
                  </a:lnTo>
                  <a:lnTo>
                    <a:pt x="6" y="0"/>
                  </a:lnTo>
                  <a:close/>
                </a:path>
              </a:pathLst>
            </a:custGeom>
            <a:solidFill>
              <a:srgbClr val="58A035"/>
            </a:solidFill>
            <a:ln w="9525">
              <a:noFill/>
              <a:round/>
              <a:headEnd/>
              <a:tailEnd/>
            </a:ln>
          </p:spPr>
          <p:txBody>
            <a:bodyPr/>
            <a:lstStyle/>
            <a:p>
              <a:endParaRPr lang="es-ES"/>
            </a:p>
          </p:txBody>
        </p:sp>
        <p:sp>
          <p:nvSpPr>
            <p:cNvPr id="37216" name="Freeform 561"/>
            <p:cNvSpPr>
              <a:spLocks/>
            </p:cNvSpPr>
            <p:nvPr/>
          </p:nvSpPr>
          <p:spPr bwMode="auto">
            <a:xfrm>
              <a:off x="1387" y="2654"/>
              <a:ext cx="1477" cy="12"/>
            </a:xfrm>
            <a:custGeom>
              <a:avLst/>
              <a:gdLst>
                <a:gd name="T0" fmla="*/ 6 w 1477"/>
                <a:gd name="T1" fmla="*/ 0 h 12"/>
                <a:gd name="T2" fmla="*/ 1473 w 1477"/>
                <a:gd name="T3" fmla="*/ 0 h 12"/>
                <a:gd name="T4" fmla="*/ 1475 w 1477"/>
                <a:gd name="T5" fmla="*/ 4 h 12"/>
                <a:gd name="T6" fmla="*/ 1475 w 1477"/>
                <a:gd name="T7" fmla="*/ 6 h 12"/>
                <a:gd name="T8" fmla="*/ 1475 w 1477"/>
                <a:gd name="T9" fmla="*/ 10 h 12"/>
                <a:gd name="T10" fmla="*/ 1477 w 1477"/>
                <a:gd name="T11" fmla="*/ 12 h 12"/>
                <a:gd name="T12" fmla="*/ 0 w 1477"/>
                <a:gd name="T13" fmla="*/ 12 h 12"/>
                <a:gd name="T14" fmla="*/ 2 w 1477"/>
                <a:gd name="T15" fmla="*/ 6 h 12"/>
                <a:gd name="T16" fmla="*/ 6 w 1477"/>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77"/>
                <a:gd name="T28" fmla="*/ 0 h 12"/>
                <a:gd name="T29" fmla="*/ 1477 w 1477"/>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77" h="12">
                  <a:moveTo>
                    <a:pt x="6" y="0"/>
                  </a:moveTo>
                  <a:lnTo>
                    <a:pt x="1473" y="0"/>
                  </a:lnTo>
                  <a:lnTo>
                    <a:pt x="1475" y="4"/>
                  </a:lnTo>
                  <a:lnTo>
                    <a:pt x="1475" y="6"/>
                  </a:lnTo>
                  <a:lnTo>
                    <a:pt x="1475" y="10"/>
                  </a:lnTo>
                  <a:lnTo>
                    <a:pt x="1477" y="12"/>
                  </a:lnTo>
                  <a:lnTo>
                    <a:pt x="0" y="12"/>
                  </a:lnTo>
                  <a:lnTo>
                    <a:pt x="2" y="6"/>
                  </a:lnTo>
                  <a:lnTo>
                    <a:pt x="6" y="0"/>
                  </a:lnTo>
                  <a:close/>
                </a:path>
              </a:pathLst>
            </a:custGeom>
            <a:solidFill>
              <a:srgbClr val="59A034"/>
            </a:solidFill>
            <a:ln w="9525">
              <a:noFill/>
              <a:round/>
              <a:headEnd/>
              <a:tailEnd/>
            </a:ln>
          </p:spPr>
          <p:txBody>
            <a:bodyPr/>
            <a:lstStyle/>
            <a:p>
              <a:endParaRPr lang="es-ES"/>
            </a:p>
          </p:txBody>
        </p:sp>
        <p:sp>
          <p:nvSpPr>
            <p:cNvPr id="37217" name="Freeform 562"/>
            <p:cNvSpPr>
              <a:spLocks/>
            </p:cNvSpPr>
            <p:nvPr/>
          </p:nvSpPr>
          <p:spPr bwMode="auto">
            <a:xfrm>
              <a:off x="1385" y="2660"/>
              <a:ext cx="1479" cy="12"/>
            </a:xfrm>
            <a:custGeom>
              <a:avLst/>
              <a:gdLst>
                <a:gd name="T0" fmla="*/ 4 w 1479"/>
                <a:gd name="T1" fmla="*/ 0 h 12"/>
                <a:gd name="T2" fmla="*/ 1477 w 1479"/>
                <a:gd name="T3" fmla="*/ 0 h 12"/>
                <a:gd name="T4" fmla="*/ 1479 w 1479"/>
                <a:gd name="T5" fmla="*/ 6 h 12"/>
                <a:gd name="T6" fmla="*/ 1479 w 1479"/>
                <a:gd name="T7" fmla="*/ 12 h 12"/>
                <a:gd name="T8" fmla="*/ 0 w 1479"/>
                <a:gd name="T9" fmla="*/ 12 h 12"/>
                <a:gd name="T10" fmla="*/ 2 w 1479"/>
                <a:gd name="T11" fmla="*/ 6 h 12"/>
                <a:gd name="T12" fmla="*/ 4 w 1479"/>
                <a:gd name="T13" fmla="*/ 0 h 12"/>
                <a:gd name="T14" fmla="*/ 0 60000 65536"/>
                <a:gd name="T15" fmla="*/ 0 60000 65536"/>
                <a:gd name="T16" fmla="*/ 0 60000 65536"/>
                <a:gd name="T17" fmla="*/ 0 60000 65536"/>
                <a:gd name="T18" fmla="*/ 0 60000 65536"/>
                <a:gd name="T19" fmla="*/ 0 60000 65536"/>
                <a:gd name="T20" fmla="*/ 0 60000 65536"/>
                <a:gd name="T21" fmla="*/ 0 w 1479"/>
                <a:gd name="T22" fmla="*/ 0 h 12"/>
                <a:gd name="T23" fmla="*/ 1479 w 147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79" h="12">
                  <a:moveTo>
                    <a:pt x="4" y="0"/>
                  </a:moveTo>
                  <a:lnTo>
                    <a:pt x="1477" y="0"/>
                  </a:lnTo>
                  <a:lnTo>
                    <a:pt x="1479" y="6"/>
                  </a:lnTo>
                  <a:lnTo>
                    <a:pt x="1479" y="12"/>
                  </a:lnTo>
                  <a:lnTo>
                    <a:pt x="0" y="12"/>
                  </a:lnTo>
                  <a:lnTo>
                    <a:pt x="2" y="6"/>
                  </a:lnTo>
                  <a:lnTo>
                    <a:pt x="4" y="0"/>
                  </a:lnTo>
                  <a:close/>
                </a:path>
              </a:pathLst>
            </a:custGeom>
            <a:solidFill>
              <a:srgbClr val="5AA034"/>
            </a:solidFill>
            <a:ln w="9525">
              <a:noFill/>
              <a:round/>
              <a:headEnd/>
              <a:tailEnd/>
            </a:ln>
          </p:spPr>
          <p:txBody>
            <a:bodyPr/>
            <a:lstStyle/>
            <a:p>
              <a:endParaRPr lang="es-ES"/>
            </a:p>
          </p:txBody>
        </p:sp>
        <p:sp>
          <p:nvSpPr>
            <p:cNvPr id="37218" name="Freeform 563"/>
            <p:cNvSpPr>
              <a:spLocks/>
            </p:cNvSpPr>
            <p:nvPr/>
          </p:nvSpPr>
          <p:spPr bwMode="auto">
            <a:xfrm>
              <a:off x="1383" y="2666"/>
              <a:ext cx="1483" cy="11"/>
            </a:xfrm>
            <a:custGeom>
              <a:avLst/>
              <a:gdLst>
                <a:gd name="T0" fmla="*/ 4 w 1483"/>
                <a:gd name="T1" fmla="*/ 0 h 11"/>
                <a:gd name="T2" fmla="*/ 1481 w 1483"/>
                <a:gd name="T3" fmla="*/ 0 h 11"/>
                <a:gd name="T4" fmla="*/ 1481 w 1483"/>
                <a:gd name="T5" fmla="*/ 6 h 11"/>
                <a:gd name="T6" fmla="*/ 1483 w 1483"/>
                <a:gd name="T7" fmla="*/ 11 h 11"/>
                <a:gd name="T8" fmla="*/ 0 w 1483"/>
                <a:gd name="T9" fmla="*/ 11 h 11"/>
                <a:gd name="T10" fmla="*/ 2 w 1483"/>
                <a:gd name="T11" fmla="*/ 6 h 11"/>
                <a:gd name="T12" fmla="*/ 4 w 1483"/>
                <a:gd name="T13" fmla="*/ 0 h 11"/>
                <a:gd name="T14" fmla="*/ 0 60000 65536"/>
                <a:gd name="T15" fmla="*/ 0 60000 65536"/>
                <a:gd name="T16" fmla="*/ 0 60000 65536"/>
                <a:gd name="T17" fmla="*/ 0 60000 65536"/>
                <a:gd name="T18" fmla="*/ 0 60000 65536"/>
                <a:gd name="T19" fmla="*/ 0 60000 65536"/>
                <a:gd name="T20" fmla="*/ 0 60000 65536"/>
                <a:gd name="T21" fmla="*/ 0 w 1483"/>
                <a:gd name="T22" fmla="*/ 0 h 11"/>
                <a:gd name="T23" fmla="*/ 1483 w 148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3" h="11">
                  <a:moveTo>
                    <a:pt x="4" y="0"/>
                  </a:moveTo>
                  <a:lnTo>
                    <a:pt x="1481" y="0"/>
                  </a:lnTo>
                  <a:lnTo>
                    <a:pt x="1481" y="6"/>
                  </a:lnTo>
                  <a:lnTo>
                    <a:pt x="1483" y="11"/>
                  </a:lnTo>
                  <a:lnTo>
                    <a:pt x="0" y="11"/>
                  </a:lnTo>
                  <a:lnTo>
                    <a:pt x="2" y="6"/>
                  </a:lnTo>
                  <a:lnTo>
                    <a:pt x="4" y="0"/>
                  </a:lnTo>
                  <a:close/>
                </a:path>
              </a:pathLst>
            </a:custGeom>
            <a:solidFill>
              <a:srgbClr val="59A134"/>
            </a:solidFill>
            <a:ln w="9525">
              <a:noFill/>
              <a:round/>
              <a:headEnd/>
              <a:tailEnd/>
            </a:ln>
          </p:spPr>
          <p:txBody>
            <a:bodyPr/>
            <a:lstStyle/>
            <a:p>
              <a:endParaRPr lang="es-ES"/>
            </a:p>
          </p:txBody>
        </p:sp>
        <p:sp>
          <p:nvSpPr>
            <p:cNvPr id="37219" name="Freeform 564"/>
            <p:cNvSpPr>
              <a:spLocks/>
            </p:cNvSpPr>
            <p:nvPr/>
          </p:nvSpPr>
          <p:spPr bwMode="auto">
            <a:xfrm>
              <a:off x="1381" y="2672"/>
              <a:ext cx="1487" cy="11"/>
            </a:xfrm>
            <a:custGeom>
              <a:avLst/>
              <a:gdLst>
                <a:gd name="T0" fmla="*/ 4 w 1487"/>
                <a:gd name="T1" fmla="*/ 0 h 11"/>
                <a:gd name="T2" fmla="*/ 1483 w 1487"/>
                <a:gd name="T3" fmla="*/ 0 h 11"/>
                <a:gd name="T4" fmla="*/ 1485 w 1487"/>
                <a:gd name="T5" fmla="*/ 5 h 11"/>
                <a:gd name="T6" fmla="*/ 1487 w 1487"/>
                <a:gd name="T7" fmla="*/ 11 h 11"/>
                <a:gd name="T8" fmla="*/ 0 w 1487"/>
                <a:gd name="T9" fmla="*/ 11 h 11"/>
                <a:gd name="T10" fmla="*/ 2 w 1487"/>
                <a:gd name="T11" fmla="*/ 5 h 11"/>
                <a:gd name="T12" fmla="*/ 4 w 1487"/>
                <a:gd name="T13" fmla="*/ 0 h 11"/>
                <a:gd name="T14" fmla="*/ 0 60000 65536"/>
                <a:gd name="T15" fmla="*/ 0 60000 65536"/>
                <a:gd name="T16" fmla="*/ 0 60000 65536"/>
                <a:gd name="T17" fmla="*/ 0 60000 65536"/>
                <a:gd name="T18" fmla="*/ 0 60000 65536"/>
                <a:gd name="T19" fmla="*/ 0 60000 65536"/>
                <a:gd name="T20" fmla="*/ 0 60000 65536"/>
                <a:gd name="T21" fmla="*/ 0 w 1487"/>
                <a:gd name="T22" fmla="*/ 0 h 11"/>
                <a:gd name="T23" fmla="*/ 1487 w 148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7" h="11">
                  <a:moveTo>
                    <a:pt x="4" y="0"/>
                  </a:moveTo>
                  <a:lnTo>
                    <a:pt x="1483" y="0"/>
                  </a:lnTo>
                  <a:lnTo>
                    <a:pt x="1485" y="5"/>
                  </a:lnTo>
                  <a:lnTo>
                    <a:pt x="1487" y="11"/>
                  </a:lnTo>
                  <a:lnTo>
                    <a:pt x="0" y="11"/>
                  </a:lnTo>
                  <a:lnTo>
                    <a:pt x="2" y="5"/>
                  </a:lnTo>
                  <a:lnTo>
                    <a:pt x="4" y="0"/>
                  </a:lnTo>
                  <a:close/>
                </a:path>
              </a:pathLst>
            </a:custGeom>
            <a:solidFill>
              <a:srgbClr val="5BA134"/>
            </a:solidFill>
            <a:ln w="9525">
              <a:noFill/>
              <a:round/>
              <a:headEnd/>
              <a:tailEnd/>
            </a:ln>
          </p:spPr>
          <p:txBody>
            <a:bodyPr/>
            <a:lstStyle/>
            <a:p>
              <a:endParaRPr lang="es-ES"/>
            </a:p>
          </p:txBody>
        </p:sp>
        <p:sp>
          <p:nvSpPr>
            <p:cNvPr id="37220" name="Freeform 565"/>
            <p:cNvSpPr>
              <a:spLocks/>
            </p:cNvSpPr>
            <p:nvPr/>
          </p:nvSpPr>
          <p:spPr bwMode="auto">
            <a:xfrm>
              <a:off x="1379" y="2677"/>
              <a:ext cx="1489" cy="14"/>
            </a:xfrm>
            <a:custGeom>
              <a:avLst/>
              <a:gdLst>
                <a:gd name="T0" fmla="*/ 4 w 1489"/>
                <a:gd name="T1" fmla="*/ 0 h 14"/>
                <a:gd name="T2" fmla="*/ 1487 w 1489"/>
                <a:gd name="T3" fmla="*/ 0 h 14"/>
                <a:gd name="T4" fmla="*/ 1489 w 1489"/>
                <a:gd name="T5" fmla="*/ 6 h 14"/>
                <a:gd name="T6" fmla="*/ 1489 w 1489"/>
                <a:gd name="T7" fmla="*/ 14 h 14"/>
                <a:gd name="T8" fmla="*/ 0 w 1489"/>
                <a:gd name="T9" fmla="*/ 14 h 14"/>
                <a:gd name="T10" fmla="*/ 0 w 1489"/>
                <a:gd name="T11" fmla="*/ 12 h 14"/>
                <a:gd name="T12" fmla="*/ 0 w 1489"/>
                <a:gd name="T13" fmla="*/ 10 h 14"/>
                <a:gd name="T14" fmla="*/ 2 w 1489"/>
                <a:gd name="T15" fmla="*/ 6 h 14"/>
                <a:gd name="T16" fmla="*/ 4 w 1489"/>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9"/>
                <a:gd name="T28" fmla="*/ 0 h 14"/>
                <a:gd name="T29" fmla="*/ 1489 w 1489"/>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9" h="14">
                  <a:moveTo>
                    <a:pt x="4" y="0"/>
                  </a:moveTo>
                  <a:lnTo>
                    <a:pt x="1487" y="0"/>
                  </a:lnTo>
                  <a:lnTo>
                    <a:pt x="1489" y="6"/>
                  </a:lnTo>
                  <a:lnTo>
                    <a:pt x="1489" y="14"/>
                  </a:lnTo>
                  <a:lnTo>
                    <a:pt x="0" y="14"/>
                  </a:lnTo>
                  <a:lnTo>
                    <a:pt x="0" y="12"/>
                  </a:lnTo>
                  <a:lnTo>
                    <a:pt x="0" y="10"/>
                  </a:lnTo>
                  <a:lnTo>
                    <a:pt x="2" y="6"/>
                  </a:lnTo>
                  <a:lnTo>
                    <a:pt x="4" y="0"/>
                  </a:lnTo>
                  <a:close/>
                </a:path>
              </a:pathLst>
            </a:custGeom>
            <a:solidFill>
              <a:srgbClr val="5CA234"/>
            </a:solidFill>
            <a:ln w="9525">
              <a:noFill/>
              <a:round/>
              <a:headEnd/>
              <a:tailEnd/>
            </a:ln>
          </p:spPr>
          <p:txBody>
            <a:bodyPr/>
            <a:lstStyle/>
            <a:p>
              <a:endParaRPr lang="es-ES"/>
            </a:p>
          </p:txBody>
        </p:sp>
        <p:sp>
          <p:nvSpPr>
            <p:cNvPr id="37221" name="Freeform 566"/>
            <p:cNvSpPr>
              <a:spLocks/>
            </p:cNvSpPr>
            <p:nvPr/>
          </p:nvSpPr>
          <p:spPr bwMode="auto">
            <a:xfrm>
              <a:off x="1377" y="2683"/>
              <a:ext cx="1493" cy="14"/>
            </a:xfrm>
            <a:custGeom>
              <a:avLst/>
              <a:gdLst>
                <a:gd name="T0" fmla="*/ 4 w 1493"/>
                <a:gd name="T1" fmla="*/ 0 h 14"/>
                <a:gd name="T2" fmla="*/ 1491 w 1493"/>
                <a:gd name="T3" fmla="*/ 0 h 14"/>
                <a:gd name="T4" fmla="*/ 1491 w 1493"/>
                <a:gd name="T5" fmla="*/ 8 h 14"/>
                <a:gd name="T6" fmla="*/ 1493 w 1493"/>
                <a:gd name="T7" fmla="*/ 14 h 14"/>
                <a:gd name="T8" fmla="*/ 0 w 1493"/>
                <a:gd name="T9" fmla="*/ 14 h 14"/>
                <a:gd name="T10" fmla="*/ 2 w 1493"/>
                <a:gd name="T11" fmla="*/ 8 h 14"/>
                <a:gd name="T12" fmla="*/ 2 w 1493"/>
                <a:gd name="T13" fmla="*/ 4 h 14"/>
                <a:gd name="T14" fmla="*/ 4 w 1493"/>
                <a:gd name="T15" fmla="*/ 2 h 14"/>
                <a:gd name="T16" fmla="*/ 4 w 1493"/>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93"/>
                <a:gd name="T28" fmla="*/ 0 h 14"/>
                <a:gd name="T29" fmla="*/ 1493 w 149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93" h="14">
                  <a:moveTo>
                    <a:pt x="4" y="0"/>
                  </a:moveTo>
                  <a:lnTo>
                    <a:pt x="1491" y="0"/>
                  </a:lnTo>
                  <a:lnTo>
                    <a:pt x="1491" y="8"/>
                  </a:lnTo>
                  <a:lnTo>
                    <a:pt x="1493" y="14"/>
                  </a:lnTo>
                  <a:lnTo>
                    <a:pt x="0" y="14"/>
                  </a:lnTo>
                  <a:lnTo>
                    <a:pt x="2" y="8"/>
                  </a:lnTo>
                  <a:lnTo>
                    <a:pt x="2" y="4"/>
                  </a:lnTo>
                  <a:lnTo>
                    <a:pt x="4" y="2"/>
                  </a:lnTo>
                  <a:lnTo>
                    <a:pt x="4" y="0"/>
                  </a:lnTo>
                  <a:close/>
                </a:path>
              </a:pathLst>
            </a:custGeom>
            <a:solidFill>
              <a:srgbClr val="5CA234"/>
            </a:solidFill>
            <a:ln w="9525">
              <a:noFill/>
              <a:round/>
              <a:headEnd/>
              <a:tailEnd/>
            </a:ln>
          </p:spPr>
          <p:txBody>
            <a:bodyPr/>
            <a:lstStyle/>
            <a:p>
              <a:endParaRPr lang="es-ES"/>
            </a:p>
          </p:txBody>
        </p:sp>
        <p:sp>
          <p:nvSpPr>
            <p:cNvPr id="37222" name="Freeform 567"/>
            <p:cNvSpPr>
              <a:spLocks/>
            </p:cNvSpPr>
            <p:nvPr/>
          </p:nvSpPr>
          <p:spPr bwMode="auto">
            <a:xfrm>
              <a:off x="1377" y="2691"/>
              <a:ext cx="1493" cy="11"/>
            </a:xfrm>
            <a:custGeom>
              <a:avLst/>
              <a:gdLst>
                <a:gd name="T0" fmla="*/ 2 w 1493"/>
                <a:gd name="T1" fmla="*/ 0 h 11"/>
                <a:gd name="T2" fmla="*/ 1491 w 1493"/>
                <a:gd name="T3" fmla="*/ 0 h 11"/>
                <a:gd name="T4" fmla="*/ 1493 w 1493"/>
                <a:gd name="T5" fmla="*/ 6 h 11"/>
                <a:gd name="T6" fmla="*/ 1493 w 1493"/>
                <a:gd name="T7" fmla="*/ 11 h 11"/>
                <a:gd name="T8" fmla="*/ 0 w 1493"/>
                <a:gd name="T9" fmla="*/ 11 h 11"/>
                <a:gd name="T10" fmla="*/ 0 w 1493"/>
                <a:gd name="T11" fmla="*/ 6 h 11"/>
                <a:gd name="T12" fmla="*/ 2 w 1493"/>
                <a:gd name="T13" fmla="*/ 0 h 11"/>
                <a:gd name="T14" fmla="*/ 0 60000 65536"/>
                <a:gd name="T15" fmla="*/ 0 60000 65536"/>
                <a:gd name="T16" fmla="*/ 0 60000 65536"/>
                <a:gd name="T17" fmla="*/ 0 60000 65536"/>
                <a:gd name="T18" fmla="*/ 0 60000 65536"/>
                <a:gd name="T19" fmla="*/ 0 60000 65536"/>
                <a:gd name="T20" fmla="*/ 0 60000 65536"/>
                <a:gd name="T21" fmla="*/ 0 w 1493"/>
                <a:gd name="T22" fmla="*/ 0 h 11"/>
                <a:gd name="T23" fmla="*/ 1493 w 149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3" h="11">
                  <a:moveTo>
                    <a:pt x="2" y="0"/>
                  </a:moveTo>
                  <a:lnTo>
                    <a:pt x="1491" y="0"/>
                  </a:lnTo>
                  <a:lnTo>
                    <a:pt x="1493" y="6"/>
                  </a:lnTo>
                  <a:lnTo>
                    <a:pt x="1493" y="11"/>
                  </a:lnTo>
                  <a:lnTo>
                    <a:pt x="0" y="11"/>
                  </a:lnTo>
                  <a:lnTo>
                    <a:pt x="0" y="6"/>
                  </a:lnTo>
                  <a:lnTo>
                    <a:pt x="2" y="0"/>
                  </a:lnTo>
                  <a:close/>
                </a:path>
              </a:pathLst>
            </a:custGeom>
            <a:solidFill>
              <a:srgbClr val="5DA234"/>
            </a:solidFill>
            <a:ln w="9525">
              <a:noFill/>
              <a:round/>
              <a:headEnd/>
              <a:tailEnd/>
            </a:ln>
          </p:spPr>
          <p:txBody>
            <a:bodyPr/>
            <a:lstStyle/>
            <a:p>
              <a:endParaRPr lang="es-ES"/>
            </a:p>
          </p:txBody>
        </p:sp>
        <p:sp>
          <p:nvSpPr>
            <p:cNvPr id="37223" name="Freeform 568"/>
            <p:cNvSpPr>
              <a:spLocks/>
            </p:cNvSpPr>
            <p:nvPr/>
          </p:nvSpPr>
          <p:spPr bwMode="auto">
            <a:xfrm>
              <a:off x="1375" y="2697"/>
              <a:ext cx="1497" cy="11"/>
            </a:xfrm>
            <a:custGeom>
              <a:avLst/>
              <a:gdLst>
                <a:gd name="T0" fmla="*/ 2 w 1497"/>
                <a:gd name="T1" fmla="*/ 0 h 11"/>
                <a:gd name="T2" fmla="*/ 1495 w 1497"/>
                <a:gd name="T3" fmla="*/ 0 h 11"/>
                <a:gd name="T4" fmla="*/ 1495 w 1497"/>
                <a:gd name="T5" fmla="*/ 5 h 11"/>
                <a:gd name="T6" fmla="*/ 1497 w 1497"/>
                <a:gd name="T7" fmla="*/ 11 h 11"/>
                <a:gd name="T8" fmla="*/ 0 w 1497"/>
                <a:gd name="T9" fmla="*/ 11 h 11"/>
                <a:gd name="T10" fmla="*/ 2 w 1497"/>
                <a:gd name="T11" fmla="*/ 5 h 11"/>
                <a:gd name="T12" fmla="*/ 2 w 1497"/>
                <a:gd name="T13" fmla="*/ 0 h 11"/>
                <a:gd name="T14" fmla="*/ 0 60000 65536"/>
                <a:gd name="T15" fmla="*/ 0 60000 65536"/>
                <a:gd name="T16" fmla="*/ 0 60000 65536"/>
                <a:gd name="T17" fmla="*/ 0 60000 65536"/>
                <a:gd name="T18" fmla="*/ 0 60000 65536"/>
                <a:gd name="T19" fmla="*/ 0 60000 65536"/>
                <a:gd name="T20" fmla="*/ 0 60000 65536"/>
                <a:gd name="T21" fmla="*/ 0 w 1497"/>
                <a:gd name="T22" fmla="*/ 0 h 11"/>
                <a:gd name="T23" fmla="*/ 1497 w 149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7" h="11">
                  <a:moveTo>
                    <a:pt x="2" y="0"/>
                  </a:moveTo>
                  <a:lnTo>
                    <a:pt x="1495" y="0"/>
                  </a:lnTo>
                  <a:lnTo>
                    <a:pt x="1495" y="5"/>
                  </a:lnTo>
                  <a:lnTo>
                    <a:pt x="1497" y="11"/>
                  </a:lnTo>
                  <a:lnTo>
                    <a:pt x="0" y="11"/>
                  </a:lnTo>
                  <a:lnTo>
                    <a:pt x="2" y="5"/>
                  </a:lnTo>
                  <a:lnTo>
                    <a:pt x="2" y="0"/>
                  </a:lnTo>
                  <a:close/>
                </a:path>
              </a:pathLst>
            </a:custGeom>
            <a:solidFill>
              <a:srgbClr val="5EA234"/>
            </a:solidFill>
            <a:ln w="9525">
              <a:noFill/>
              <a:round/>
              <a:headEnd/>
              <a:tailEnd/>
            </a:ln>
          </p:spPr>
          <p:txBody>
            <a:bodyPr/>
            <a:lstStyle/>
            <a:p>
              <a:endParaRPr lang="es-ES"/>
            </a:p>
          </p:txBody>
        </p:sp>
        <p:sp>
          <p:nvSpPr>
            <p:cNvPr id="37224" name="Freeform 569"/>
            <p:cNvSpPr>
              <a:spLocks/>
            </p:cNvSpPr>
            <p:nvPr/>
          </p:nvSpPr>
          <p:spPr bwMode="auto">
            <a:xfrm>
              <a:off x="1375" y="2702"/>
              <a:ext cx="1497" cy="12"/>
            </a:xfrm>
            <a:custGeom>
              <a:avLst/>
              <a:gdLst>
                <a:gd name="T0" fmla="*/ 2 w 1497"/>
                <a:gd name="T1" fmla="*/ 0 h 12"/>
                <a:gd name="T2" fmla="*/ 1495 w 1497"/>
                <a:gd name="T3" fmla="*/ 0 h 12"/>
                <a:gd name="T4" fmla="*/ 1497 w 1497"/>
                <a:gd name="T5" fmla="*/ 6 h 12"/>
                <a:gd name="T6" fmla="*/ 1497 w 1497"/>
                <a:gd name="T7" fmla="*/ 12 h 12"/>
                <a:gd name="T8" fmla="*/ 0 w 1497"/>
                <a:gd name="T9" fmla="*/ 12 h 12"/>
                <a:gd name="T10" fmla="*/ 0 w 1497"/>
                <a:gd name="T11" fmla="*/ 6 h 12"/>
                <a:gd name="T12" fmla="*/ 2 w 1497"/>
                <a:gd name="T13" fmla="*/ 0 h 12"/>
                <a:gd name="T14" fmla="*/ 0 60000 65536"/>
                <a:gd name="T15" fmla="*/ 0 60000 65536"/>
                <a:gd name="T16" fmla="*/ 0 60000 65536"/>
                <a:gd name="T17" fmla="*/ 0 60000 65536"/>
                <a:gd name="T18" fmla="*/ 0 60000 65536"/>
                <a:gd name="T19" fmla="*/ 0 60000 65536"/>
                <a:gd name="T20" fmla="*/ 0 60000 65536"/>
                <a:gd name="T21" fmla="*/ 0 w 1497"/>
                <a:gd name="T22" fmla="*/ 0 h 12"/>
                <a:gd name="T23" fmla="*/ 1497 w 149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7" h="12">
                  <a:moveTo>
                    <a:pt x="2" y="0"/>
                  </a:moveTo>
                  <a:lnTo>
                    <a:pt x="1495" y="0"/>
                  </a:lnTo>
                  <a:lnTo>
                    <a:pt x="1497" y="6"/>
                  </a:lnTo>
                  <a:lnTo>
                    <a:pt x="1497" y="12"/>
                  </a:lnTo>
                  <a:lnTo>
                    <a:pt x="0" y="12"/>
                  </a:lnTo>
                  <a:lnTo>
                    <a:pt x="0" y="6"/>
                  </a:lnTo>
                  <a:lnTo>
                    <a:pt x="2" y="0"/>
                  </a:lnTo>
                  <a:close/>
                </a:path>
              </a:pathLst>
            </a:custGeom>
            <a:solidFill>
              <a:srgbClr val="5DA334"/>
            </a:solidFill>
            <a:ln w="9525">
              <a:noFill/>
              <a:round/>
              <a:headEnd/>
              <a:tailEnd/>
            </a:ln>
          </p:spPr>
          <p:txBody>
            <a:bodyPr/>
            <a:lstStyle/>
            <a:p>
              <a:endParaRPr lang="es-ES"/>
            </a:p>
          </p:txBody>
        </p:sp>
        <p:sp>
          <p:nvSpPr>
            <p:cNvPr id="37225" name="Freeform 570"/>
            <p:cNvSpPr>
              <a:spLocks/>
            </p:cNvSpPr>
            <p:nvPr/>
          </p:nvSpPr>
          <p:spPr bwMode="auto">
            <a:xfrm>
              <a:off x="1375" y="2708"/>
              <a:ext cx="1497" cy="12"/>
            </a:xfrm>
            <a:custGeom>
              <a:avLst/>
              <a:gdLst>
                <a:gd name="T0" fmla="*/ 0 w 1497"/>
                <a:gd name="T1" fmla="*/ 0 h 12"/>
                <a:gd name="T2" fmla="*/ 1497 w 1497"/>
                <a:gd name="T3" fmla="*/ 0 h 12"/>
                <a:gd name="T4" fmla="*/ 1497 w 1497"/>
                <a:gd name="T5" fmla="*/ 6 h 12"/>
                <a:gd name="T6" fmla="*/ 1497 w 1497"/>
                <a:gd name="T7" fmla="*/ 12 h 12"/>
                <a:gd name="T8" fmla="*/ 0 w 1497"/>
                <a:gd name="T9" fmla="*/ 12 h 12"/>
                <a:gd name="T10" fmla="*/ 0 w 1497"/>
                <a:gd name="T11" fmla="*/ 6 h 12"/>
                <a:gd name="T12" fmla="*/ 0 w 1497"/>
                <a:gd name="T13" fmla="*/ 0 h 12"/>
                <a:gd name="T14" fmla="*/ 0 60000 65536"/>
                <a:gd name="T15" fmla="*/ 0 60000 65536"/>
                <a:gd name="T16" fmla="*/ 0 60000 65536"/>
                <a:gd name="T17" fmla="*/ 0 60000 65536"/>
                <a:gd name="T18" fmla="*/ 0 60000 65536"/>
                <a:gd name="T19" fmla="*/ 0 60000 65536"/>
                <a:gd name="T20" fmla="*/ 0 60000 65536"/>
                <a:gd name="T21" fmla="*/ 0 w 1497"/>
                <a:gd name="T22" fmla="*/ 0 h 12"/>
                <a:gd name="T23" fmla="*/ 1497 w 149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7" h="12">
                  <a:moveTo>
                    <a:pt x="0" y="0"/>
                  </a:moveTo>
                  <a:lnTo>
                    <a:pt x="1497" y="0"/>
                  </a:lnTo>
                  <a:lnTo>
                    <a:pt x="1497" y="6"/>
                  </a:lnTo>
                  <a:lnTo>
                    <a:pt x="1497" y="12"/>
                  </a:lnTo>
                  <a:lnTo>
                    <a:pt x="0" y="12"/>
                  </a:lnTo>
                  <a:lnTo>
                    <a:pt x="0" y="6"/>
                  </a:lnTo>
                  <a:lnTo>
                    <a:pt x="0" y="0"/>
                  </a:lnTo>
                  <a:close/>
                </a:path>
              </a:pathLst>
            </a:custGeom>
            <a:solidFill>
              <a:srgbClr val="5FA333"/>
            </a:solidFill>
            <a:ln w="9525">
              <a:noFill/>
              <a:round/>
              <a:headEnd/>
              <a:tailEnd/>
            </a:ln>
          </p:spPr>
          <p:txBody>
            <a:bodyPr/>
            <a:lstStyle/>
            <a:p>
              <a:endParaRPr lang="es-ES"/>
            </a:p>
          </p:txBody>
        </p:sp>
        <p:sp>
          <p:nvSpPr>
            <p:cNvPr id="37226" name="Freeform 571"/>
            <p:cNvSpPr>
              <a:spLocks/>
            </p:cNvSpPr>
            <p:nvPr/>
          </p:nvSpPr>
          <p:spPr bwMode="auto">
            <a:xfrm>
              <a:off x="1375" y="2714"/>
              <a:ext cx="1497" cy="11"/>
            </a:xfrm>
            <a:custGeom>
              <a:avLst/>
              <a:gdLst>
                <a:gd name="T0" fmla="*/ 0 w 1497"/>
                <a:gd name="T1" fmla="*/ 0 h 11"/>
                <a:gd name="T2" fmla="*/ 1497 w 1497"/>
                <a:gd name="T3" fmla="*/ 0 h 11"/>
                <a:gd name="T4" fmla="*/ 1497 w 1497"/>
                <a:gd name="T5" fmla="*/ 6 h 11"/>
                <a:gd name="T6" fmla="*/ 1497 w 1497"/>
                <a:gd name="T7" fmla="*/ 11 h 11"/>
                <a:gd name="T8" fmla="*/ 0 w 1497"/>
                <a:gd name="T9" fmla="*/ 11 h 11"/>
                <a:gd name="T10" fmla="*/ 0 w 1497"/>
                <a:gd name="T11" fmla="*/ 6 h 11"/>
                <a:gd name="T12" fmla="*/ 0 w 1497"/>
                <a:gd name="T13" fmla="*/ 0 h 11"/>
                <a:gd name="T14" fmla="*/ 0 60000 65536"/>
                <a:gd name="T15" fmla="*/ 0 60000 65536"/>
                <a:gd name="T16" fmla="*/ 0 60000 65536"/>
                <a:gd name="T17" fmla="*/ 0 60000 65536"/>
                <a:gd name="T18" fmla="*/ 0 60000 65536"/>
                <a:gd name="T19" fmla="*/ 0 60000 65536"/>
                <a:gd name="T20" fmla="*/ 0 60000 65536"/>
                <a:gd name="T21" fmla="*/ 0 w 1497"/>
                <a:gd name="T22" fmla="*/ 0 h 11"/>
                <a:gd name="T23" fmla="*/ 1497 w 149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7" h="11">
                  <a:moveTo>
                    <a:pt x="0" y="0"/>
                  </a:moveTo>
                  <a:lnTo>
                    <a:pt x="1497" y="0"/>
                  </a:lnTo>
                  <a:lnTo>
                    <a:pt x="1497" y="6"/>
                  </a:lnTo>
                  <a:lnTo>
                    <a:pt x="1497" y="11"/>
                  </a:lnTo>
                  <a:lnTo>
                    <a:pt x="0" y="11"/>
                  </a:lnTo>
                  <a:lnTo>
                    <a:pt x="0" y="6"/>
                  </a:lnTo>
                  <a:lnTo>
                    <a:pt x="0" y="0"/>
                  </a:lnTo>
                  <a:close/>
                </a:path>
              </a:pathLst>
            </a:custGeom>
            <a:solidFill>
              <a:srgbClr val="5FA333"/>
            </a:solidFill>
            <a:ln w="9525">
              <a:noFill/>
              <a:round/>
              <a:headEnd/>
              <a:tailEnd/>
            </a:ln>
          </p:spPr>
          <p:txBody>
            <a:bodyPr/>
            <a:lstStyle/>
            <a:p>
              <a:endParaRPr lang="es-ES"/>
            </a:p>
          </p:txBody>
        </p:sp>
        <p:sp>
          <p:nvSpPr>
            <p:cNvPr id="37227" name="Freeform 572"/>
            <p:cNvSpPr>
              <a:spLocks/>
            </p:cNvSpPr>
            <p:nvPr/>
          </p:nvSpPr>
          <p:spPr bwMode="auto">
            <a:xfrm>
              <a:off x="1375" y="2720"/>
              <a:ext cx="1497" cy="11"/>
            </a:xfrm>
            <a:custGeom>
              <a:avLst/>
              <a:gdLst>
                <a:gd name="T0" fmla="*/ 0 w 1497"/>
                <a:gd name="T1" fmla="*/ 0 h 11"/>
                <a:gd name="T2" fmla="*/ 1497 w 1497"/>
                <a:gd name="T3" fmla="*/ 0 h 11"/>
                <a:gd name="T4" fmla="*/ 1497 w 1497"/>
                <a:gd name="T5" fmla="*/ 5 h 11"/>
                <a:gd name="T6" fmla="*/ 1497 w 1497"/>
                <a:gd name="T7" fmla="*/ 11 h 11"/>
                <a:gd name="T8" fmla="*/ 0 w 1497"/>
                <a:gd name="T9" fmla="*/ 11 h 11"/>
                <a:gd name="T10" fmla="*/ 0 w 1497"/>
                <a:gd name="T11" fmla="*/ 5 h 11"/>
                <a:gd name="T12" fmla="*/ 0 w 1497"/>
                <a:gd name="T13" fmla="*/ 0 h 11"/>
                <a:gd name="T14" fmla="*/ 0 60000 65536"/>
                <a:gd name="T15" fmla="*/ 0 60000 65536"/>
                <a:gd name="T16" fmla="*/ 0 60000 65536"/>
                <a:gd name="T17" fmla="*/ 0 60000 65536"/>
                <a:gd name="T18" fmla="*/ 0 60000 65536"/>
                <a:gd name="T19" fmla="*/ 0 60000 65536"/>
                <a:gd name="T20" fmla="*/ 0 60000 65536"/>
                <a:gd name="T21" fmla="*/ 0 w 1497"/>
                <a:gd name="T22" fmla="*/ 0 h 11"/>
                <a:gd name="T23" fmla="*/ 1497 w 149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7" h="11">
                  <a:moveTo>
                    <a:pt x="0" y="0"/>
                  </a:moveTo>
                  <a:lnTo>
                    <a:pt x="1497" y="0"/>
                  </a:lnTo>
                  <a:lnTo>
                    <a:pt x="1497" y="5"/>
                  </a:lnTo>
                  <a:lnTo>
                    <a:pt x="1497" y="11"/>
                  </a:lnTo>
                  <a:lnTo>
                    <a:pt x="0" y="11"/>
                  </a:lnTo>
                  <a:lnTo>
                    <a:pt x="0" y="5"/>
                  </a:lnTo>
                  <a:lnTo>
                    <a:pt x="0" y="0"/>
                  </a:lnTo>
                  <a:close/>
                </a:path>
              </a:pathLst>
            </a:custGeom>
            <a:solidFill>
              <a:srgbClr val="60A333"/>
            </a:solidFill>
            <a:ln w="9525">
              <a:noFill/>
              <a:round/>
              <a:headEnd/>
              <a:tailEnd/>
            </a:ln>
          </p:spPr>
          <p:txBody>
            <a:bodyPr/>
            <a:lstStyle/>
            <a:p>
              <a:endParaRPr lang="es-ES"/>
            </a:p>
          </p:txBody>
        </p:sp>
        <p:sp>
          <p:nvSpPr>
            <p:cNvPr id="37228" name="Freeform 573"/>
            <p:cNvSpPr>
              <a:spLocks/>
            </p:cNvSpPr>
            <p:nvPr/>
          </p:nvSpPr>
          <p:spPr bwMode="auto">
            <a:xfrm>
              <a:off x="1375" y="2725"/>
              <a:ext cx="1497" cy="12"/>
            </a:xfrm>
            <a:custGeom>
              <a:avLst/>
              <a:gdLst>
                <a:gd name="T0" fmla="*/ 0 w 1497"/>
                <a:gd name="T1" fmla="*/ 0 h 12"/>
                <a:gd name="T2" fmla="*/ 1497 w 1497"/>
                <a:gd name="T3" fmla="*/ 0 h 12"/>
                <a:gd name="T4" fmla="*/ 1497 w 1497"/>
                <a:gd name="T5" fmla="*/ 6 h 12"/>
                <a:gd name="T6" fmla="*/ 1497 w 1497"/>
                <a:gd name="T7" fmla="*/ 12 h 12"/>
                <a:gd name="T8" fmla="*/ 2 w 1497"/>
                <a:gd name="T9" fmla="*/ 12 h 12"/>
                <a:gd name="T10" fmla="*/ 0 w 1497"/>
                <a:gd name="T11" fmla="*/ 6 h 12"/>
                <a:gd name="T12" fmla="*/ 0 w 1497"/>
                <a:gd name="T13" fmla="*/ 0 h 12"/>
                <a:gd name="T14" fmla="*/ 0 60000 65536"/>
                <a:gd name="T15" fmla="*/ 0 60000 65536"/>
                <a:gd name="T16" fmla="*/ 0 60000 65536"/>
                <a:gd name="T17" fmla="*/ 0 60000 65536"/>
                <a:gd name="T18" fmla="*/ 0 60000 65536"/>
                <a:gd name="T19" fmla="*/ 0 60000 65536"/>
                <a:gd name="T20" fmla="*/ 0 60000 65536"/>
                <a:gd name="T21" fmla="*/ 0 w 1497"/>
                <a:gd name="T22" fmla="*/ 0 h 12"/>
                <a:gd name="T23" fmla="*/ 1497 w 149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7" h="12">
                  <a:moveTo>
                    <a:pt x="0" y="0"/>
                  </a:moveTo>
                  <a:lnTo>
                    <a:pt x="1497" y="0"/>
                  </a:lnTo>
                  <a:lnTo>
                    <a:pt x="1497" y="6"/>
                  </a:lnTo>
                  <a:lnTo>
                    <a:pt x="1497" y="12"/>
                  </a:lnTo>
                  <a:lnTo>
                    <a:pt x="2" y="12"/>
                  </a:lnTo>
                  <a:lnTo>
                    <a:pt x="0" y="6"/>
                  </a:lnTo>
                  <a:lnTo>
                    <a:pt x="0" y="0"/>
                  </a:lnTo>
                  <a:close/>
                </a:path>
              </a:pathLst>
            </a:custGeom>
            <a:solidFill>
              <a:srgbClr val="61A433"/>
            </a:solidFill>
            <a:ln w="9525">
              <a:noFill/>
              <a:round/>
              <a:headEnd/>
              <a:tailEnd/>
            </a:ln>
          </p:spPr>
          <p:txBody>
            <a:bodyPr/>
            <a:lstStyle/>
            <a:p>
              <a:endParaRPr lang="es-ES"/>
            </a:p>
          </p:txBody>
        </p:sp>
        <p:sp>
          <p:nvSpPr>
            <p:cNvPr id="37229" name="Freeform 574"/>
            <p:cNvSpPr>
              <a:spLocks/>
            </p:cNvSpPr>
            <p:nvPr/>
          </p:nvSpPr>
          <p:spPr bwMode="auto">
            <a:xfrm>
              <a:off x="1375" y="2731"/>
              <a:ext cx="1497" cy="12"/>
            </a:xfrm>
            <a:custGeom>
              <a:avLst/>
              <a:gdLst>
                <a:gd name="T0" fmla="*/ 0 w 1497"/>
                <a:gd name="T1" fmla="*/ 0 h 12"/>
                <a:gd name="T2" fmla="*/ 1497 w 1497"/>
                <a:gd name="T3" fmla="*/ 0 h 12"/>
                <a:gd name="T4" fmla="*/ 1497 w 1497"/>
                <a:gd name="T5" fmla="*/ 6 h 12"/>
                <a:gd name="T6" fmla="*/ 1497 w 1497"/>
                <a:gd name="T7" fmla="*/ 12 h 12"/>
                <a:gd name="T8" fmla="*/ 2 w 1497"/>
                <a:gd name="T9" fmla="*/ 12 h 12"/>
                <a:gd name="T10" fmla="*/ 2 w 1497"/>
                <a:gd name="T11" fmla="*/ 6 h 12"/>
                <a:gd name="T12" fmla="*/ 0 w 1497"/>
                <a:gd name="T13" fmla="*/ 0 h 12"/>
                <a:gd name="T14" fmla="*/ 0 60000 65536"/>
                <a:gd name="T15" fmla="*/ 0 60000 65536"/>
                <a:gd name="T16" fmla="*/ 0 60000 65536"/>
                <a:gd name="T17" fmla="*/ 0 60000 65536"/>
                <a:gd name="T18" fmla="*/ 0 60000 65536"/>
                <a:gd name="T19" fmla="*/ 0 60000 65536"/>
                <a:gd name="T20" fmla="*/ 0 60000 65536"/>
                <a:gd name="T21" fmla="*/ 0 w 1497"/>
                <a:gd name="T22" fmla="*/ 0 h 12"/>
                <a:gd name="T23" fmla="*/ 1497 w 149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7" h="12">
                  <a:moveTo>
                    <a:pt x="0" y="0"/>
                  </a:moveTo>
                  <a:lnTo>
                    <a:pt x="1497" y="0"/>
                  </a:lnTo>
                  <a:lnTo>
                    <a:pt x="1497" y="6"/>
                  </a:lnTo>
                  <a:lnTo>
                    <a:pt x="1497" y="12"/>
                  </a:lnTo>
                  <a:lnTo>
                    <a:pt x="2" y="12"/>
                  </a:lnTo>
                  <a:lnTo>
                    <a:pt x="2" y="6"/>
                  </a:lnTo>
                  <a:lnTo>
                    <a:pt x="0" y="0"/>
                  </a:lnTo>
                  <a:close/>
                </a:path>
              </a:pathLst>
            </a:custGeom>
            <a:solidFill>
              <a:srgbClr val="60A433"/>
            </a:solidFill>
            <a:ln w="9525">
              <a:noFill/>
              <a:round/>
              <a:headEnd/>
              <a:tailEnd/>
            </a:ln>
          </p:spPr>
          <p:txBody>
            <a:bodyPr/>
            <a:lstStyle/>
            <a:p>
              <a:endParaRPr lang="es-ES"/>
            </a:p>
          </p:txBody>
        </p:sp>
        <p:sp>
          <p:nvSpPr>
            <p:cNvPr id="37230" name="Freeform 575"/>
            <p:cNvSpPr>
              <a:spLocks/>
            </p:cNvSpPr>
            <p:nvPr/>
          </p:nvSpPr>
          <p:spPr bwMode="auto">
            <a:xfrm>
              <a:off x="1377" y="2737"/>
              <a:ext cx="1495" cy="11"/>
            </a:xfrm>
            <a:custGeom>
              <a:avLst/>
              <a:gdLst>
                <a:gd name="T0" fmla="*/ 0 w 1495"/>
                <a:gd name="T1" fmla="*/ 0 h 11"/>
                <a:gd name="T2" fmla="*/ 1495 w 1495"/>
                <a:gd name="T3" fmla="*/ 0 h 11"/>
                <a:gd name="T4" fmla="*/ 1495 w 1495"/>
                <a:gd name="T5" fmla="*/ 6 h 11"/>
                <a:gd name="T6" fmla="*/ 1495 w 1495"/>
                <a:gd name="T7" fmla="*/ 11 h 11"/>
                <a:gd name="T8" fmla="*/ 2 w 1495"/>
                <a:gd name="T9" fmla="*/ 11 h 11"/>
                <a:gd name="T10" fmla="*/ 0 w 1495"/>
                <a:gd name="T11" fmla="*/ 6 h 11"/>
                <a:gd name="T12" fmla="*/ 0 w 1495"/>
                <a:gd name="T13" fmla="*/ 0 h 11"/>
                <a:gd name="T14" fmla="*/ 0 60000 65536"/>
                <a:gd name="T15" fmla="*/ 0 60000 65536"/>
                <a:gd name="T16" fmla="*/ 0 60000 65536"/>
                <a:gd name="T17" fmla="*/ 0 60000 65536"/>
                <a:gd name="T18" fmla="*/ 0 60000 65536"/>
                <a:gd name="T19" fmla="*/ 0 60000 65536"/>
                <a:gd name="T20" fmla="*/ 0 60000 65536"/>
                <a:gd name="T21" fmla="*/ 0 w 1495"/>
                <a:gd name="T22" fmla="*/ 0 h 11"/>
                <a:gd name="T23" fmla="*/ 1495 w 149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5" h="11">
                  <a:moveTo>
                    <a:pt x="0" y="0"/>
                  </a:moveTo>
                  <a:lnTo>
                    <a:pt x="1495" y="0"/>
                  </a:lnTo>
                  <a:lnTo>
                    <a:pt x="1495" y="6"/>
                  </a:lnTo>
                  <a:lnTo>
                    <a:pt x="1495" y="11"/>
                  </a:lnTo>
                  <a:lnTo>
                    <a:pt x="2" y="11"/>
                  </a:lnTo>
                  <a:lnTo>
                    <a:pt x="0" y="6"/>
                  </a:lnTo>
                  <a:lnTo>
                    <a:pt x="0" y="0"/>
                  </a:lnTo>
                  <a:close/>
                </a:path>
              </a:pathLst>
            </a:custGeom>
            <a:solidFill>
              <a:srgbClr val="61A533"/>
            </a:solidFill>
            <a:ln w="9525">
              <a:noFill/>
              <a:round/>
              <a:headEnd/>
              <a:tailEnd/>
            </a:ln>
          </p:spPr>
          <p:txBody>
            <a:bodyPr/>
            <a:lstStyle/>
            <a:p>
              <a:endParaRPr lang="es-ES"/>
            </a:p>
          </p:txBody>
        </p:sp>
        <p:sp>
          <p:nvSpPr>
            <p:cNvPr id="37231" name="Freeform 576"/>
            <p:cNvSpPr>
              <a:spLocks/>
            </p:cNvSpPr>
            <p:nvPr/>
          </p:nvSpPr>
          <p:spPr bwMode="auto">
            <a:xfrm>
              <a:off x="1377" y="2743"/>
              <a:ext cx="1495" cy="13"/>
            </a:xfrm>
            <a:custGeom>
              <a:avLst/>
              <a:gdLst>
                <a:gd name="T0" fmla="*/ 0 w 1495"/>
                <a:gd name="T1" fmla="*/ 0 h 13"/>
                <a:gd name="T2" fmla="*/ 1495 w 1495"/>
                <a:gd name="T3" fmla="*/ 0 h 13"/>
                <a:gd name="T4" fmla="*/ 1495 w 1495"/>
                <a:gd name="T5" fmla="*/ 5 h 13"/>
                <a:gd name="T6" fmla="*/ 1495 w 1495"/>
                <a:gd name="T7" fmla="*/ 13 h 13"/>
                <a:gd name="T8" fmla="*/ 4 w 1495"/>
                <a:gd name="T9" fmla="*/ 13 h 13"/>
                <a:gd name="T10" fmla="*/ 2 w 1495"/>
                <a:gd name="T11" fmla="*/ 5 h 13"/>
                <a:gd name="T12" fmla="*/ 0 w 1495"/>
                <a:gd name="T13" fmla="*/ 0 h 13"/>
                <a:gd name="T14" fmla="*/ 0 60000 65536"/>
                <a:gd name="T15" fmla="*/ 0 60000 65536"/>
                <a:gd name="T16" fmla="*/ 0 60000 65536"/>
                <a:gd name="T17" fmla="*/ 0 60000 65536"/>
                <a:gd name="T18" fmla="*/ 0 60000 65536"/>
                <a:gd name="T19" fmla="*/ 0 60000 65536"/>
                <a:gd name="T20" fmla="*/ 0 60000 65536"/>
                <a:gd name="T21" fmla="*/ 0 w 1495"/>
                <a:gd name="T22" fmla="*/ 0 h 13"/>
                <a:gd name="T23" fmla="*/ 1495 w 1495"/>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5" h="13">
                  <a:moveTo>
                    <a:pt x="0" y="0"/>
                  </a:moveTo>
                  <a:lnTo>
                    <a:pt x="1495" y="0"/>
                  </a:lnTo>
                  <a:lnTo>
                    <a:pt x="1495" y="5"/>
                  </a:lnTo>
                  <a:lnTo>
                    <a:pt x="1495" y="13"/>
                  </a:lnTo>
                  <a:lnTo>
                    <a:pt x="4" y="13"/>
                  </a:lnTo>
                  <a:lnTo>
                    <a:pt x="2" y="5"/>
                  </a:lnTo>
                  <a:lnTo>
                    <a:pt x="0" y="0"/>
                  </a:lnTo>
                  <a:close/>
                </a:path>
              </a:pathLst>
            </a:custGeom>
            <a:solidFill>
              <a:srgbClr val="62A533"/>
            </a:solidFill>
            <a:ln w="9525">
              <a:noFill/>
              <a:round/>
              <a:headEnd/>
              <a:tailEnd/>
            </a:ln>
          </p:spPr>
          <p:txBody>
            <a:bodyPr/>
            <a:lstStyle/>
            <a:p>
              <a:endParaRPr lang="es-ES"/>
            </a:p>
          </p:txBody>
        </p:sp>
        <p:sp>
          <p:nvSpPr>
            <p:cNvPr id="37232" name="Freeform 577"/>
            <p:cNvSpPr>
              <a:spLocks/>
            </p:cNvSpPr>
            <p:nvPr/>
          </p:nvSpPr>
          <p:spPr bwMode="auto">
            <a:xfrm>
              <a:off x="1379" y="2748"/>
              <a:ext cx="1493" cy="14"/>
            </a:xfrm>
            <a:custGeom>
              <a:avLst/>
              <a:gdLst>
                <a:gd name="T0" fmla="*/ 0 w 1493"/>
                <a:gd name="T1" fmla="*/ 0 h 14"/>
                <a:gd name="T2" fmla="*/ 1493 w 1493"/>
                <a:gd name="T3" fmla="*/ 0 h 14"/>
                <a:gd name="T4" fmla="*/ 1493 w 1493"/>
                <a:gd name="T5" fmla="*/ 8 h 14"/>
                <a:gd name="T6" fmla="*/ 1493 w 1493"/>
                <a:gd name="T7" fmla="*/ 14 h 14"/>
                <a:gd name="T8" fmla="*/ 4 w 1493"/>
                <a:gd name="T9" fmla="*/ 14 h 14"/>
                <a:gd name="T10" fmla="*/ 2 w 1493"/>
                <a:gd name="T11" fmla="*/ 8 h 14"/>
                <a:gd name="T12" fmla="*/ 0 w 1493"/>
                <a:gd name="T13" fmla="*/ 0 h 14"/>
                <a:gd name="T14" fmla="*/ 0 60000 65536"/>
                <a:gd name="T15" fmla="*/ 0 60000 65536"/>
                <a:gd name="T16" fmla="*/ 0 60000 65536"/>
                <a:gd name="T17" fmla="*/ 0 60000 65536"/>
                <a:gd name="T18" fmla="*/ 0 60000 65536"/>
                <a:gd name="T19" fmla="*/ 0 60000 65536"/>
                <a:gd name="T20" fmla="*/ 0 60000 65536"/>
                <a:gd name="T21" fmla="*/ 0 w 1493"/>
                <a:gd name="T22" fmla="*/ 0 h 14"/>
                <a:gd name="T23" fmla="*/ 1493 w 1493"/>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3" h="14">
                  <a:moveTo>
                    <a:pt x="0" y="0"/>
                  </a:moveTo>
                  <a:lnTo>
                    <a:pt x="1493" y="0"/>
                  </a:lnTo>
                  <a:lnTo>
                    <a:pt x="1493" y="8"/>
                  </a:lnTo>
                  <a:lnTo>
                    <a:pt x="1493" y="14"/>
                  </a:lnTo>
                  <a:lnTo>
                    <a:pt x="4" y="14"/>
                  </a:lnTo>
                  <a:lnTo>
                    <a:pt x="2" y="8"/>
                  </a:lnTo>
                  <a:lnTo>
                    <a:pt x="0" y="0"/>
                  </a:lnTo>
                  <a:close/>
                </a:path>
              </a:pathLst>
            </a:custGeom>
            <a:solidFill>
              <a:srgbClr val="62A533"/>
            </a:solidFill>
            <a:ln w="9525">
              <a:noFill/>
              <a:round/>
              <a:headEnd/>
              <a:tailEnd/>
            </a:ln>
          </p:spPr>
          <p:txBody>
            <a:bodyPr/>
            <a:lstStyle/>
            <a:p>
              <a:endParaRPr lang="es-ES"/>
            </a:p>
          </p:txBody>
        </p:sp>
        <p:sp>
          <p:nvSpPr>
            <p:cNvPr id="37233" name="Freeform 578"/>
            <p:cNvSpPr>
              <a:spLocks/>
            </p:cNvSpPr>
            <p:nvPr/>
          </p:nvSpPr>
          <p:spPr bwMode="auto">
            <a:xfrm>
              <a:off x="1381" y="2756"/>
              <a:ext cx="1491" cy="12"/>
            </a:xfrm>
            <a:custGeom>
              <a:avLst/>
              <a:gdLst>
                <a:gd name="T0" fmla="*/ 0 w 1491"/>
                <a:gd name="T1" fmla="*/ 0 h 12"/>
                <a:gd name="T2" fmla="*/ 1491 w 1491"/>
                <a:gd name="T3" fmla="*/ 0 h 12"/>
                <a:gd name="T4" fmla="*/ 1491 w 1491"/>
                <a:gd name="T5" fmla="*/ 6 h 12"/>
                <a:gd name="T6" fmla="*/ 1489 w 1491"/>
                <a:gd name="T7" fmla="*/ 12 h 12"/>
                <a:gd name="T8" fmla="*/ 4 w 1491"/>
                <a:gd name="T9" fmla="*/ 12 h 12"/>
                <a:gd name="T10" fmla="*/ 2 w 1491"/>
                <a:gd name="T11" fmla="*/ 6 h 12"/>
                <a:gd name="T12" fmla="*/ 0 w 1491"/>
                <a:gd name="T13" fmla="*/ 0 h 12"/>
                <a:gd name="T14" fmla="*/ 0 60000 65536"/>
                <a:gd name="T15" fmla="*/ 0 60000 65536"/>
                <a:gd name="T16" fmla="*/ 0 60000 65536"/>
                <a:gd name="T17" fmla="*/ 0 60000 65536"/>
                <a:gd name="T18" fmla="*/ 0 60000 65536"/>
                <a:gd name="T19" fmla="*/ 0 60000 65536"/>
                <a:gd name="T20" fmla="*/ 0 60000 65536"/>
                <a:gd name="T21" fmla="*/ 0 w 1491"/>
                <a:gd name="T22" fmla="*/ 0 h 12"/>
                <a:gd name="T23" fmla="*/ 1491 w 149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1" h="12">
                  <a:moveTo>
                    <a:pt x="0" y="0"/>
                  </a:moveTo>
                  <a:lnTo>
                    <a:pt x="1491" y="0"/>
                  </a:lnTo>
                  <a:lnTo>
                    <a:pt x="1491" y="6"/>
                  </a:lnTo>
                  <a:lnTo>
                    <a:pt x="1489" y="12"/>
                  </a:lnTo>
                  <a:lnTo>
                    <a:pt x="4" y="12"/>
                  </a:lnTo>
                  <a:lnTo>
                    <a:pt x="2" y="6"/>
                  </a:lnTo>
                  <a:lnTo>
                    <a:pt x="0" y="0"/>
                  </a:lnTo>
                  <a:close/>
                </a:path>
              </a:pathLst>
            </a:custGeom>
            <a:solidFill>
              <a:srgbClr val="63A533"/>
            </a:solidFill>
            <a:ln w="9525">
              <a:noFill/>
              <a:round/>
              <a:headEnd/>
              <a:tailEnd/>
            </a:ln>
          </p:spPr>
          <p:txBody>
            <a:bodyPr/>
            <a:lstStyle/>
            <a:p>
              <a:endParaRPr lang="es-ES"/>
            </a:p>
          </p:txBody>
        </p:sp>
        <p:sp>
          <p:nvSpPr>
            <p:cNvPr id="37234" name="Freeform 579"/>
            <p:cNvSpPr>
              <a:spLocks/>
            </p:cNvSpPr>
            <p:nvPr/>
          </p:nvSpPr>
          <p:spPr bwMode="auto">
            <a:xfrm>
              <a:off x="1383" y="2762"/>
              <a:ext cx="1489" cy="11"/>
            </a:xfrm>
            <a:custGeom>
              <a:avLst/>
              <a:gdLst>
                <a:gd name="T0" fmla="*/ 0 w 1489"/>
                <a:gd name="T1" fmla="*/ 0 h 11"/>
                <a:gd name="T2" fmla="*/ 1489 w 1489"/>
                <a:gd name="T3" fmla="*/ 0 h 11"/>
                <a:gd name="T4" fmla="*/ 1487 w 1489"/>
                <a:gd name="T5" fmla="*/ 6 h 11"/>
                <a:gd name="T6" fmla="*/ 1487 w 1489"/>
                <a:gd name="T7" fmla="*/ 11 h 11"/>
                <a:gd name="T8" fmla="*/ 4 w 1489"/>
                <a:gd name="T9" fmla="*/ 11 h 11"/>
                <a:gd name="T10" fmla="*/ 2 w 1489"/>
                <a:gd name="T11" fmla="*/ 6 h 11"/>
                <a:gd name="T12" fmla="*/ 0 w 1489"/>
                <a:gd name="T13" fmla="*/ 0 h 11"/>
                <a:gd name="T14" fmla="*/ 0 60000 65536"/>
                <a:gd name="T15" fmla="*/ 0 60000 65536"/>
                <a:gd name="T16" fmla="*/ 0 60000 65536"/>
                <a:gd name="T17" fmla="*/ 0 60000 65536"/>
                <a:gd name="T18" fmla="*/ 0 60000 65536"/>
                <a:gd name="T19" fmla="*/ 0 60000 65536"/>
                <a:gd name="T20" fmla="*/ 0 60000 65536"/>
                <a:gd name="T21" fmla="*/ 0 w 1489"/>
                <a:gd name="T22" fmla="*/ 0 h 11"/>
                <a:gd name="T23" fmla="*/ 1489 w 1489"/>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9" h="11">
                  <a:moveTo>
                    <a:pt x="0" y="0"/>
                  </a:moveTo>
                  <a:lnTo>
                    <a:pt x="1489" y="0"/>
                  </a:lnTo>
                  <a:lnTo>
                    <a:pt x="1487" y="6"/>
                  </a:lnTo>
                  <a:lnTo>
                    <a:pt x="1487" y="11"/>
                  </a:lnTo>
                  <a:lnTo>
                    <a:pt x="4" y="11"/>
                  </a:lnTo>
                  <a:lnTo>
                    <a:pt x="2" y="6"/>
                  </a:lnTo>
                  <a:lnTo>
                    <a:pt x="0" y="0"/>
                  </a:lnTo>
                  <a:close/>
                </a:path>
              </a:pathLst>
            </a:custGeom>
            <a:solidFill>
              <a:srgbClr val="64A632"/>
            </a:solidFill>
            <a:ln w="9525">
              <a:noFill/>
              <a:round/>
              <a:headEnd/>
              <a:tailEnd/>
            </a:ln>
          </p:spPr>
          <p:txBody>
            <a:bodyPr/>
            <a:lstStyle/>
            <a:p>
              <a:endParaRPr lang="es-ES"/>
            </a:p>
          </p:txBody>
        </p:sp>
        <p:sp>
          <p:nvSpPr>
            <p:cNvPr id="37235" name="Freeform 580"/>
            <p:cNvSpPr>
              <a:spLocks/>
            </p:cNvSpPr>
            <p:nvPr/>
          </p:nvSpPr>
          <p:spPr bwMode="auto">
            <a:xfrm>
              <a:off x="1385" y="2768"/>
              <a:ext cx="1485" cy="11"/>
            </a:xfrm>
            <a:custGeom>
              <a:avLst/>
              <a:gdLst>
                <a:gd name="T0" fmla="*/ 0 w 1485"/>
                <a:gd name="T1" fmla="*/ 0 h 11"/>
                <a:gd name="T2" fmla="*/ 1485 w 1485"/>
                <a:gd name="T3" fmla="*/ 0 h 11"/>
                <a:gd name="T4" fmla="*/ 1485 w 1485"/>
                <a:gd name="T5" fmla="*/ 5 h 11"/>
                <a:gd name="T6" fmla="*/ 1485 w 1485"/>
                <a:gd name="T7" fmla="*/ 11 h 11"/>
                <a:gd name="T8" fmla="*/ 4 w 1485"/>
                <a:gd name="T9" fmla="*/ 11 h 11"/>
                <a:gd name="T10" fmla="*/ 2 w 1485"/>
                <a:gd name="T11" fmla="*/ 5 h 11"/>
                <a:gd name="T12" fmla="*/ 0 w 1485"/>
                <a:gd name="T13" fmla="*/ 0 h 11"/>
                <a:gd name="T14" fmla="*/ 0 60000 65536"/>
                <a:gd name="T15" fmla="*/ 0 60000 65536"/>
                <a:gd name="T16" fmla="*/ 0 60000 65536"/>
                <a:gd name="T17" fmla="*/ 0 60000 65536"/>
                <a:gd name="T18" fmla="*/ 0 60000 65536"/>
                <a:gd name="T19" fmla="*/ 0 60000 65536"/>
                <a:gd name="T20" fmla="*/ 0 60000 65536"/>
                <a:gd name="T21" fmla="*/ 0 w 1485"/>
                <a:gd name="T22" fmla="*/ 0 h 11"/>
                <a:gd name="T23" fmla="*/ 1485 w 148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5" h="11">
                  <a:moveTo>
                    <a:pt x="0" y="0"/>
                  </a:moveTo>
                  <a:lnTo>
                    <a:pt x="1485" y="0"/>
                  </a:lnTo>
                  <a:lnTo>
                    <a:pt x="1485" y="5"/>
                  </a:lnTo>
                  <a:lnTo>
                    <a:pt x="1485" y="11"/>
                  </a:lnTo>
                  <a:lnTo>
                    <a:pt x="4" y="11"/>
                  </a:lnTo>
                  <a:lnTo>
                    <a:pt x="2" y="5"/>
                  </a:lnTo>
                  <a:lnTo>
                    <a:pt x="0" y="0"/>
                  </a:lnTo>
                  <a:close/>
                </a:path>
              </a:pathLst>
            </a:custGeom>
            <a:solidFill>
              <a:srgbClr val="64A632"/>
            </a:solidFill>
            <a:ln w="9525">
              <a:noFill/>
              <a:round/>
              <a:headEnd/>
              <a:tailEnd/>
            </a:ln>
          </p:spPr>
          <p:txBody>
            <a:bodyPr/>
            <a:lstStyle/>
            <a:p>
              <a:endParaRPr lang="es-ES"/>
            </a:p>
          </p:txBody>
        </p:sp>
        <p:sp>
          <p:nvSpPr>
            <p:cNvPr id="37236" name="Freeform 581"/>
            <p:cNvSpPr>
              <a:spLocks/>
            </p:cNvSpPr>
            <p:nvPr/>
          </p:nvSpPr>
          <p:spPr bwMode="auto">
            <a:xfrm>
              <a:off x="1387" y="2773"/>
              <a:ext cx="1483" cy="12"/>
            </a:xfrm>
            <a:custGeom>
              <a:avLst/>
              <a:gdLst>
                <a:gd name="T0" fmla="*/ 0 w 1483"/>
                <a:gd name="T1" fmla="*/ 0 h 12"/>
                <a:gd name="T2" fmla="*/ 1483 w 1483"/>
                <a:gd name="T3" fmla="*/ 0 h 12"/>
                <a:gd name="T4" fmla="*/ 1483 w 1483"/>
                <a:gd name="T5" fmla="*/ 6 h 12"/>
                <a:gd name="T6" fmla="*/ 1481 w 1483"/>
                <a:gd name="T7" fmla="*/ 12 h 12"/>
                <a:gd name="T8" fmla="*/ 4 w 1483"/>
                <a:gd name="T9" fmla="*/ 12 h 12"/>
                <a:gd name="T10" fmla="*/ 2 w 1483"/>
                <a:gd name="T11" fmla="*/ 6 h 12"/>
                <a:gd name="T12" fmla="*/ 0 w 1483"/>
                <a:gd name="T13" fmla="*/ 0 h 12"/>
                <a:gd name="T14" fmla="*/ 0 60000 65536"/>
                <a:gd name="T15" fmla="*/ 0 60000 65536"/>
                <a:gd name="T16" fmla="*/ 0 60000 65536"/>
                <a:gd name="T17" fmla="*/ 0 60000 65536"/>
                <a:gd name="T18" fmla="*/ 0 60000 65536"/>
                <a:gd name="T19" fmla="*/ 0 60000 65536"/>
                <a:gd name="T20" fmla="*/ 0 60000 65536"/>
                <a:gd name="T21" fmla="*/ 0 w 1483"/>
                <a:gd name="T22" fmla="*/ 0 h 12"/>
                <a:gd name="T23" fmla="*/ 1483 w 148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3" h="12">
                  <a:moveTo>
                    <a:pt x="0" y="0"/>
                  </a:moveTo>
                  <a:lnTo>
                    <a:pt x="1483" y="0"/>
                  </a:lnTo>
                  <a:lnTo>
                    <a:pt x="1483" y="6"/>
                  </a:lnTo>
                  <a:lnTo>
                    <a:pt x="1481" y="12"/>
                  </a:lnTo>
                  <a:lnTo>
                    <a:pt x="4" y="12"/>
                  </a:lnTo>
                  <a:lnTo>
                    <a:pt x="2" y="6"/>
                  </a:lnTo>
                  <a:lnTo>
                    <a:pt x="0" y="0"/>
                  </a:lnTo>
                  <a:close/>
                </a:path>
              </a:pathLst>
            </a:custGeom>
            <a:solidFill>
              <a:srgbClr val="65A632"/>
            </a:solidFill>
            <a:ln w="9525">
              <a:noFill/>
              <a:round/>
              <a:headEnd/>
              <a:tailEnd/>
            </a:ln>
          </p:spPr>
          <p:txBody>
            <a:bodyPr/>
            <a:lstStyle/>
            <a:p>
              <a:endParaRPr lang="es-ES"/>
            </a:p>
          </p:txBody>
        </p:sp>
        <p:sp>
          <p:nvSpPr>
            <p:cNvPr id="37237" name="Freeform 582"/>
            <p:cNvSpPr>
              <a:spLocks/>
            </p:cNvSpPr>
            <p:nvPr/>
          </p:nvSpPr>
          <p:spPr bwMode="auto">
            <a:xfrm>
              <a:off x="1389" y="2779"/>
              <a:ext cx="1481" cy="12"/>
            </a:xfrm>
            <a:custGeom>
              <a:avLst/>
              <a:gdLst>
                <a:gd name="T0" fmla="*/ 0 w 1481"/>
                <a:gd name="T1" fmla="*/ 0 h 12"/>
                <a:gd name="T2" fmla="*/ 1481 w 1481"/>
                <a:gd name="T3" fmla="*/ 0 h 12"/>
                <a:gd name="T4" fmla="*/ 1479 w 1481"/>
                <a:gd name="T5" fmla="*/ 6 h 12"/>
                <a:gd name="T6" fmla="*/ 1477 w 1481"/>
                <a:gd name="T7" fmla="*/ 12 h 12"/>
                <a:gd name="T8" fmla="*/ 4 w 1481"/>
                <a:gd name="T9" fmla="*/ 12 h 12"/>
                <a:gd name="T10" fmla="*/ 2 w 1481"/>
                <a:gd name="T11" fmla="*/ 6 h 12"/>
                <a:gd name="T12" fmla="*/ 0 w 1481"/>
                <a:gd name="T13" fmla="*/ 0 h 12"/>
                <a:gd name="T14" fmla="*/ 0 60000 65536"/>
                <a:gd name="T15" fmla="*/ 0 60000 65536"/>
                <a:gd name="T16" fmla="*/ 0 60000 65536"/>
                <a:gd name="T17" fmla="*/ 0 60000 65536"/>
                <a:gd name="T18" fmla="*/ 0 60000 65536"/>
                <a:gd name="T19" fmla="*/ 0 60000 65536"/>
                <a:gd name="T20" fmla="*/ 0 60000 65536"/>
                <a:gd name="T21" fmla="*/ 0 w 1481"/>
                <a:gd name="T22" fmla="*/ 0 h 12"/>
                <a:gd name="T23" fmla="*/ 1481 w 148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1" h="12">
                  <a:moveTo>
                    <a:pt x="0" y="0"/>
                  </a:moveTo>
                  <a:lnTo>
                    <a:pt x="1481" y="0"/>
                  </a:lnTo>
                  <a:lnTo>
                    <a:pt x="1479" y="6"/>
                  </a:lnTo>
                  <a:lnTo>
                    <a:pt x="1477" y="12"/>
                  </a:lnTo>
                  <a:lnTo>
                    <a:pt x="4" y="12"/>
                  </a:lnTo>
                  <a:lnTo>
                    <a:pt x="2" y="6"/>
                  </a:lnTo>
                  <a:lnTo>
                    <a:pt x="0" y="0"/>
                  </a:lnTo>
                  <a:close/>
                </a:path>
              </a:pathLst>
            </a:custGeom>
            <a:solidFill>
              <a:srgbClr val="65A732"/>
            </a:solidFill>
            <a:ln w="9525">
              <a:noFill/>
              <a:round/>
              <a:headEnd/>
              <a:tailEnd/>
            </a:ln>
          </p:spPr>
          <p:txBody>
            <a:bodyPr/>
            <a:lstStyle/>
            <a:p>
              <a:endParaRPr lang="es-ES"/>
            </a:p>
          </p:txBody>
        </p:sp>
        <p:sp>
          <p:nvSpPr>
            <p:cNvPr id="37238" name="Freeform 583"/>
            <p:cNvSpPr>
              <a:spLocks/>
            </p:cNvSpPr>
            <p:nvPr/>
          </p:nvSpPr>
          <p:spPr bwMode="auto">
            <a:xfrm>
              <a:off x="1391" y="2785"/>
              <a:ext cx="1477" cy="11"/>
            </a:xfrm>
            <a:custGeom>
              <a:avLst/>
              <a:gdLst>
                <a:gd name="T0" fmla="*/ 0 w 1477"/>
                <a:gd name="T1" fmla="*/ 0 h 11"/>
                <a:gd name="T2" fmla="*/ 1477 w 1477"/>
                <a:gd name="T3" fmla="*/ 0 h 11"/>
                <a:gd name="T4" fmla="*/ 1475 w 1477"/>
                <a:gd name="T5" fmla="*/ 6 h 11"/>
                <a:gd name="T6" fmla="*/ 1475 w 1477"/>
                <a:gd name="T7" fmla="*/ 11 h 11"/>
                <a:gd name="T8" fmla="*/ 5 w 1477"/>
                <a:gd name="T9" fmla="*/ 11 h 11"/>
                <a:gd name="T10" fmla="*/ 2 w 1477"/>
                <a:gd name="T11" fmla="*/ 6 h 11"/>
                <a:gd name="T12" fmla="*/ 0 w 1477"/>
                <a:gd name="T13" fmla="*/ 0 h 11"/>
                <a:gd name="T14" fmla="*/ 0 60000 65536"/>
                <a:gd name="T15" fmla="*/ 0 60000 65536"/>
                <a:gd name="T16" fmla="*/ 0 60000 65536"/>
                <a:gd name="T17" fmla="*/ 0 60000 65536"/>
                <a:gd name="T18" fmla="*/ 0 60000 65536"/>
                <a:gd name="T19" fmla="*/ 0 60000 65536"/>
                <a:gd name="T20" fmla="*/ 0 60000 65536"/>
                <a:gd name="T21" fmla="*/ 0 w 1477"/>
                <a:gd name="T22" fmla="*/ 0 h 11"/>
                <a:gd name="T23" fmla="*/ 1477 w 147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77" h="11">
                  <a:moveTo>
                    <a:pt x="0" y="0"/>
                  </a:moveTo>
                  <a:lnTo>
                    <a:pt x="1477" y="0"/>
                  </a:lnTo>
                  <a:lnTo>
                    <a:pt x="1475" y="6"/>
                  </a:lnTo>
                  <a:lnTo>
                    <a:pt x="1475" y="11"/>
                  </a:lnTo>
                  <a:lnTo>
                    <a:pt x="5" y="11"/>
                  </a:lnTo>
                  <a:lnTo>
                    <a:pt x="2" y="6"/>
                  </a:lnTo>
                  <a:lnTo>
                    <a:pt x="0" y="0"/>
                  </a:lnTo>
                  <a:close/>
                </a:path>
              </a:pathLst>
            </a:custGeom>
            <a:solidFill>
              <a:srgbClr val="65A732"/>
            </a:solidFill>
            <a:ln w="9525">
              <a:noFill/>
              <a:round/>
              <a:headEnd/>
              <a:tailEnd/>
            </a:ln>
          </p:spPr>
          <p:txBody>
            <a:bodyPr/>
            <a:lstStyle/>
            <a:p>
              <a:endParaRPr lang="es-ES"/>
            </a:p>
          </p:txBody>
        </p:sp>
        <p:sp>
          <p:nvSpPr>
            <p:cNvPr id="37239" name="Freeform 584"/>
            <p:cNvSpPr>
              <a:spLocks/>
            </p:cNvSpPr>
            <p:nvPr/>
          </p:nvSpPr>
          <p:spPr bwMode="auto">
            <a:xfrm>
              <a:off x="1393" y="2791"/>
              <a:ext cx="1473" cy="11"/>
            </a:xfrm>
            <a:custGeom>
              <a:avLst/>
              <a:gdLst>
                <a:gd name="T0" fmla="*/ 0 w 1473"/>
                <a:gd name="T1" fmla="*/ 0 h 11"/>
                <a:gd name="T2" fmla="*/ 1473 w 1473"/>
                <a:gd name="T3" fmla="*/ 0 h 11"/>
                <a:gd name="T4" fmla="*/ 1473 w 1473"/>
                <a:gd name="T5" fmla="*/ 5 h 11"/>
                <a:gd name="T6" fmla="*/ 1471 w 1473"/>
                <a:gd name="T7" fmla="*/ 11 h 11"/>
                <a:gd name="T8" fmla="*/ 5 w 1473"/>
                <a:gd name="T9" fmla="*/ 11 h 11"/>
                <a:gd name="T10" fmla="*/ 3 w 1473"/>
                <a:gd name="T11" fmla="*/ 5 h 11"/>
                <a:gd name="T12" fmla="*/ 0 w 1473"/>
                <a:gd name="T13" fmla="*/ 0 h 11"/>
                <a:gd name="T14" fmla="*/ 0 60000 65536"/>
                <a:gd name="T15" fmla="*/ 0 60000 65536"/>
                <a:gd name="T16" fmla="*/ 0 60000 65536"/>
                <a:gd name="T17" fmla="*/ 0 60000 65536"/>
                <a:gd name="T18" fmla="*/ 0 60000 65536"/>
                <a:gd name="T19" fmla="*/ 0 60000 65536"/>
                <a:gd name="T20" fmla="*/ 0 60000 65536"/>
                <a:gd name="T21" fmla="*/ 0 w 1473"/>
                <a:gd name="T22" fmla="*/ 0 h 11"/>
                <a:gd name="T23" fmla="*/ 1473 w 147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73" h="11">
                  <a:moveTo>
                    <a:pt x="0" y="0"/>
                  </a:moveTo>
                  <a:lnTo>
                    <a:pt x="1473" y="0"/>
                  </a:lnTo>
                  <a:lnTo>
                    <a:pt x="1473" y="5"/>
                  </a:lnTo>
                  <a:lnTo>
                    <a:pt x="1471" y="11"/>
                  </a:lnTo>
                  <a:lnTo>
                    <a:pt x="5" y="11"/>
                  </a:lnTo>
                  <a:lnTo>
                    <a:pt x="3" y="5"/>
                  </a:lnTo>
                  <a:lnTo>
                    <a:pt x="0" y="0"/>
                  </a:lnTo>
                  <a:close/>
                </a:path>
              </a:pathLst>
            </a:custGeom>
            <a:solidFill>
              <a:srgbClr val="66A732"/>
            </a:solidFill>
            <a:ln w="9525">
              <a:noFill/>
              <a:round/>
              <a:headEnd/>
              <a:tailEnd/>
            </a:ln>
          </p:spPr>
          <p:txBody>
            <a:bodyPr/>
            <a:lstStyle/>
            <a:p>
              <a:endParaRPr lang="es-ES"/>
            </a:p>
          </p:txBody>
        </p:sp>
        <p:sp>
          <p:nvSpPr>
            <p:cNvPr id="37240" name="Freeform 585"/>
            <p:cNvSpPr>
              <a:spLocks/>
            </p:cNvSpPr>
            <p:nvPr/>
          </p:nvSpPr>
          <p:spPr bwMode="auto">
            <a:xfrm>
              <a:off x="1396" y="2796"/>
              <a:ext cx="1470" cy="12"/>
            </a:xfrm>
            <a:custGeom>
              <a:avLst/>
              <a:gdLst>
                <a:gd name="T0" fmla="*/ 0 w 1470"/>
                <a:gd name="T1" fmla="*/ 0 h 12"/>
                <a:gd name="T2" fmla="*/ 1470 w 1470"/>
                <a:gd name="T3" fmla="*/ 0 h 12"/>
                <a:gd name="T4" fmla="*/ 1468 w 1470"/>
                <a:gd name="T5" fmla="*/ 6 h 12"/>
                <a:gd name="T6" fmla="*/ 1466 w 1470"/>
                <a:gd name="T7" fmla="*/ 12 h 12"/>
                <a:gd name="T8" fmla="*/ 4 w 1470"/>
                <a:gd name="T9" fmla="*/ 12 h 12"/>
                <a:gd name="T10" fmla="*/ 2 w 1470"/>
                <a:gd name="T11" fmla="*/ 6 h 12"/>
                <a:gd name="T12" fmla="*/ 0 w 1470"/>
                <a:gd name="T13" fmla="*/ 0 h 12"/>
                <a:gd name="T14" fmla="*/ 0 60000 65536"/>
                <a:gd name="T15" fmla="*/ 0 60000 65536"/>
                <a:gd name="T16" fmla="*/ 0 60000 65536"/>
                <a:gd name="T17" fmla="*/ 0 60000 65536"/>
                <a:gd name="T18" fmla="*/ 0 60000 65536"/>
                <a:gd name="T19" fmla="*/ 0 60000 65536"/>
                <a:gd name="T20" fmla="*/ 0 60000 65536"/>
                <a:gd name="T21" fmla="*/ 0 w 1470"/>
                <a:gd name="T22" fmla="*/ 0 h 12"/>
                <a:gd name="T23" fmla="*/ 1470 w 147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70" h="12">
                  <a:moveTo>
                    <a:pt x="0" y="0"/>
                  </a:moveTo>
                  <a:lnTo>
                    <a:pt x="1470" y="0"/>
                  </a:lnTo>
                  <a:lnTo>
                    <a:pt x="1468" y="6"/>
                  </a:lnTo>
                  <a:lnTo>
                    <a:pt x="1466" y="12"/>
                  </a:lnTo>
                  <a:lnTo>
                    <a:pt x="4" y="12"/>
                  </a:lnTo>
                  <a:lnTo>
                    <a:pt x="2" y="6"/>
                  </a:lnTo>
                  <a:lnTo>
                    <a:pt x="0" y="0"/>
                  </a:lnTo>
                  <a:close/>
                </a:path>
              </a:pathLst>
            </a:custGeom>
            <a:solidFill>
              <a:srgbClr val="67A832"/>
            </a:solidFill>
            <a:ln w="9525">
              <a:noFill/>
              <a:round/>
              <a:headEnd/>
              <a:tailEnd/>
            </a:ln>
          </p:spPr>
          <p:txBody>
            <a:bodyPr/>
            <a:lstStyle/>
            <a:p>
              <a:endParaRPr lang="es-ES"/>
            </a:p>
          </p:txBody>
        </p:sp>
        <p:sp>
          <p:nvSpPr>
            <p:cNvPr id="37241" name="Freeform 586"/>
            <p:cNvSpPr>
              <a:spLocks/>
            </p:cNvSpPr>
            <p:nvPr/>
          </p:nvSpPr>
          <p:spPr bwMode="auto">
            <a:xfrm>
              <a:off x="1398" y="2802"/>
              <a:ext cx="1466" cy="12"/>
            </a:xfrm>
            <a:custGeom>
              <a:avLst/>
              <a:gdLst>
                <a:gd name="T0" fmla="*/ 0 w 1466"/>
                <a:gd name="T1" fmla="*/ 0 h 12"/>
                <a:gd name="T2" fmla="*/ 1466 w 1466"/>
                <a:gd name="T3" fmla="*/ 0 h 12"/>
                <a:gd name="T4" fmla="*/ 1464 w 1466"/>
                <a:gd name="T5" fmla="*/ 6 h 12"/>
                <a:gd name="T6" fmla="*/ 1462 w 1466"/>
                <a:gd name="T7" fmla="*/ 12 h 12"/>
                <a:gd name="T8" fmla="*/ 6 w 1466"/>
                <a:gd name="T9" fmla="*/ 12 h 12"/>
                <a:gd name="T10" fmla="*/ 2 w 1466"/>
                <a:gd name="T11" fmla="*/ 6 h 12"/>
                <a:gd name="T12" fmla="*/ 0 w 1466"/>
                <a:gd name="T13" fmla="*/ 0 h 12"/>
                <a:gd name="T14" fmla="*/ 0 60000 65536"/>
                <a:gd name="T15" fmla="*/ 0 60000 65536"/>
                <a:gd name="T16" fmla="*/ 0 60000 65536"/>
                <a:gd name="T17" fmla="*/ 0 60000 65536"/>
                <a:gd name="T18" fmla="*/ 0 60000 65536"/>
                <a:gd name="T19" fmla="*/ 0 60000 65536"/>
                <a:gd name="T20" fmla="*/ 0 60000 65536"/>
                <a:gd name="T21" fmla="*/ 0 w 1466"/>
                <a:gd name="T22" fmla="*/ 0 h 12"/>
                <a:gd name="T23" fmla="*/ 1466 w 146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66" h="12">
                  <a:moveTo>
                    <a:pt x="0" y="0"/>
                  </a:moveTo>
                  <a:lnTo>
                    <a:pt x="1466" y="0"/>
                  </a:lnTo>
                  <a:lnTo>
                    <a:pt x="1464" y="6"/>
                  </a:lnTo>
                  <a:lnTo>
                    <a:pt x="1462" y="12"/>
                  </a:lnTo>
                  <a:lnTo>
                    <a:pt x="6" y="12"/>
                  </a:lnTo>
                  <a:lnTo>
                    <a:pt x="2" y="6"/>
                  </a:lnTo>
                  <a:lnTo>
                    <a:pt x="0" y="0"/>
                  </a:lnTo>
                  <a:close/>
                </a:path>
              </a:pathLst>
            </a:custGeom>
            <a:solidFill>
              <a:srgbClr val="67A832"/>
            </a:solidFill>
            <a:ln w="9525">
              <a:noFill/>
              <a:round/>
              <a:headEnd/>
              <a:tailEnd/>
            </a:ln>
          </p:spPr>
          <p:txBody>
            <a:bodyPr/>
            <a:lstStyle/>
            <a:p>
              <a:endParaRPr lang="es-ES"/>
            </a:p>
          </p:txBody>
        </p:sp>
        <p:sp>
          <p:nvSpPr>
            <p:cNvPr id="37242" name="Freeform 587"/>
            <p:cNvSpPr>
              <a:spLocks/>
            </p:cNvSpPr>
            <p:nvPr/>
          </p:nvSpPr>
          <p:spPr bwMode="auto">
            <a:xfrm>
              <a:off x="1400" y="2808"/>
              <a:ext cx="1462" cy="13"/>
            </a:xfrm>
            <a:custGeom>
              <a:avLst/>
              <a:gdLst>
                <a:gd name="T0" fmla="*/ 0 w 1462"/>
                <a:gd name="T1" fmla="*/ 0 h 13"/>
                <a:gd name="T2" fmla="*/ 1462 w 1462"/>
                <a:gd name="T3" fmla="*/ 0 h 13"/>
                <a:gd name="T4" fmla="*/ 1460 w 1462"/>
                <a:gd name="T5" fmla="*/ 8 h 13"/>
                <a:gd name="T6" fmla="*/ 1458 w 1462"/>
                <a:gd name="T7" fmla="*/ 13 h 13"/>
                <a:gd name="T8" fmla="*/ 6 w 1462"/>
                <a:gd name="T9" fmla="*/ 13 h 13"/>
                <a:gd name="T10" fmla="*/ 4 w 1462"/>
                <a:gd name="T11" fmla="*/ 6 h 13"/>
                <a:gd name="T12" fmla="*/ 0 w 1462"/>
                <a:gd name="T13" fmla="*/ 0 h 13"/>
                <a:gd name="T14" fmla="*/ 0 60000 65536"/>
                <a:gd name="T15" fmla="*/ 0 60000 65536"/>
                <a:gd name="T16" fmla="*/ 0 60000 65536"/>
                <a:gd name="T17" fmla="*/ 0 60000 65536"/>
                <a:gd name="T18" fmla="*/ 0 60000 65536"/>
                <a:gd name="T19" fmla="*/ 0 60000 65536"/>
                <a:gd name="T20" fmla="*/ 0 60000 65536"/>
                <a:gd name="T21" fmla="*/ 0 w 1462"/>
                <a:gd name="T22" fmla="*/ 0 h 13"/>
                <a:gd name="T23" fmla="*/ 1462 w 1462"/>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62" h="13">
                  <a:moveTo>
                    <a:pt x="0" y="0"/>
                  </a:moveTo>
                  <a:lnTo>
                    <a:pt x="1462" y="0"/>
                  </a:lnTo>
                  <a:lnTo>
                    <a:pt x="1460" y="8"/>
                  </a:lnTo>
                  <a:lnTo>
                    <a:pt x="1458" y="13"/>
                  </a:lnTo>
                  <a:lnTo>
                    <a:pt x="6" y="13"/>
                  </a:lnTo>
                  <a:lnTo>
                    <a:pt x="4" y="6"/>
                  </a:lnTo>
                  <a:lnTo>
                    <a:pt x="0" y="0"/>
                  </a:lnTo>
                  <a:close/>
                </a:path>
              </a:pathLst>
            </a:custGeom>
            <a:solidFill>
              <a:srgbClr val="68A831"/>
            </a:solidFill>
            <a:ln w="9525">
              <a:noFill/>
              <a:round/>
              <a:headEnd/>
              <a:tailEnd/>
            </a:ln>
          </p:spPr>
          <p:txBody>
            <a:bodyPr/>
            <a:lstStyle/>
            <a:p>
              <a:endParaRPr lang="es-ES"/>
            </a:p>
          </p:txBody>
        </p:sp>
        <p:sp>
          <p:nvSpPr>
            <p:cNvPr id="37243" name="Freeform 588"/>
            <p:cNvSpPr>
              <a:spLocks/>
            </p:cNvSpPr>
            <p:nvPr/>
          </p:nvSpPr>
          <p:spPr bwMode="auto">
            <a:xfrm>
              <a:off x="1404" y="2814"/>
              <a:ext cx="1456" cy="13"/>
            </a:xfrm>
            <a:custGeom>
              <a:avLst/>
              <a:gdLst>
                <a:gd name="T0" fmla="*/ 0 w 1456"/>
                <a:gd name="T1" fmla="*/ 0 h 13"/>
                <a:gd name="T2" fmla="*/ 1456 w 1456"/>
                <a:gd name="T3" fmla="*/ 0 h 13"/>
                <a:gd name="T4" fmla="*/ 1454 w 1456"/>
                <a:gd name="T5" fmla="*/ 7 h 13"/>
                <a:gd name="T6" fmla="*/ 1453 w 1456"/>
                <a:gd name="T7" fmla="*/ 13 h 13"/>
                <a:gd name="T8" fmla="*/ 6 w 1456"/>
                <a:gd name="T9" fmla="*/ 13 h 13"/>
                <a:gd name="T10" fmla="*/ 2 w 1456"/>
                <a:gd name="T11" fmla="*/ 7 h 13"/>
                <a:gd name="T12" fmla="*/ 0 w 1456"/>
                <a:gd name="T13" fmla="*/ 0 h 13"/>
                <a:gd name="T14" fmla="*/ 0 60000 65536"/>
                <a:gd name="T15" fmla="*/ 0 60000 65536"/>
                <a:gd name="T16" fmla="*/ 0 60000 65536"/>
                <a:gd name="T17" fmla="*/ 0 60000 65536"/>
                <a:gd name="T18" fmla="*/ 0 60000 65536"/>
                <a:gd name="T19" fmla="*/ 0 60000 65536"/>
                <a:gd name="T20" fmla="*/ 0 60000 65536"/>
                <a:gd name="T21" fmla="*/ 0 w 1456"/>
                <a:gd name="T22" fmla="*/ 0 h 13"/>
                <a:gd name="T23" fmla="*/ 1456 w 145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56" h="13">
                  <a:moveTo>
                    <a:pt x="0" y="0"/>
                  </a:moveTo>
                  <a:lnTo>
                    <a:pt x="1456" y="0"/>
                  </a:lnTo>
                  <a:lnTo>
                    <a:pt x="1454" y="7"/>
                  </a:lnTo>
                  <a:lnTo>
                    <a:pt x="1453" y="13"/>
                  </a:lnTo>
                  <a:lnTo>
                    <a:pt x="6" y="13"/>
                  </a:lnTo>
                  <a:lnTo>
                    <a:pt x="2" y="7"/>
                  </a:lnTo>
                  <a:lnTo>
                    <a:pt x="0" y="0"/>
                  </a:lnTo>
                  <a:close/>
                </a:path>
              </a:pathLst>
            </a:custGeom>
            <a:solidFill>
              <a:srgbClr val="69A831"/>
            </a:solidFill>
            <a:ln w="9525">
              <a:noFill/>
              <a:round/>
              <a:headEnd/>
              <a:tailEnd/>
            </a:ln>
          </p:spPr>
          <p:txBody>
            <a:bodyPr/>
            <a:lstStyle/>
            <a:p>
              <a:endParaRPr lang="es-ES"/>
            </a:p>
          </p:txBody>
        </p:sp>
        <p:sp>
          <p:nvSpPr>
            <p:cNvPr id="37244" name="Freeform 589"/>
            <p:cNvSpPr>
              <a:spLocks/>
            </p:cNvSpPr>
            <p:nvPr/>
          </p:nvSpPr>
          <p:spPr bwMode="auto">
            <a:xfrm>
              <a:off x="1406" y="2821"/>
              <a:ext cx="1452" cy="12"/>
            </a:xfrm>
            <a:custGeom>
              <a:avLst/>
              <a:gdLst>
                <a:gd name="T0" fmla="*/ 0 w 1452"/>
                <a:gd name="T1" fmla="*/ 0 h 12"/>
                <a:gd name="T2" fmla="*/ 1452 w 1452"/>
                <a:gd name="T3" fmla="*/ 0 h 12"/>
                <a:gd name="T4" fmla="*/ 1451 w 1452"/>
                <a:gd name="T5" fmla="*/ 6 h 12"/>
                <a:gd name="T6" fmla="*/ 1449 w 1452"/>
                <a:gd name="T7" fmla="*/ 12 h 12"/>
                <a:gd name="T8" fmla="*/ 6 w 1452"/>
                <a:gd name="T9" fmla="*/ 12 h 12"/>
                <a:gd name="T10" fmla="*/ 4 w 1452"/>
                <a:gd name="T11" fmla="*/ 6 h 12"/>
                <a:gd name="T12" fmla="*/ 0 w 1452"/>
                <a:gd name="T13" fmla="*/ 0 h 12"/>
                <a:gd name="T14" fmla="*/ 0 60000 65536"/>
                <a:gd name="T15" fmla="*/ 0 60000 65536"/>
                <a:gd name="T16" fmla="*/ 0 60000 65536"/>
                <a:gd name="T17" fmla="*/ 0 60000 65536"/>
                <a:gd name="T18" fmla="*/ 0 60000 65536"/>
                <a:gd name="T19" fmla="*/ 0 60000 65536"/>
                <a:gd name="T20" fmla="*/ 0 60000 65536"/>
                <a:gd name="T21" fmla="*/ 0 w 1452"/>
                <a:gd name="T22" fmla="*/ 0 h 12"/>
                <a:gd name="T23" fmla="*/ 1452 w 145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52" h="12">
                  <a:moveTo>
                    <a:pt x="0" y="0"/>
                  </a:moveTo>
                  <a:lnTo>
                    <a:pt x="1452" y="0"/>
                  </a:lnTo>
                  <a:lnTo>
                    <a:pt x="1451" y="6"/>
                  </a:lnTo>
                  <a:lnTo>
                    <a:pt x="1449" y="12"/>
                  </a:lnTo>
                  <a:lnTo>
                    <a:pt x="6" y="12"/>
                  </a:lnTo>
                  <a:lnTo>
                    <a:pt x="4" y="6"/>
                  </a:lnTo>
                  <a:lnTo>
                    <a:pt x="0" y="0"/>
                  </a:lnTo>
                  <a:close/>
                </a:path>
              </a:pathLst>
            </a:custGeom>
            <a:solidFill>
              <a:srgbClr val="69A831"/>
            </a:solidFill>
            <a:ln w="9525">
              <a:noFill/>
              <a:round/>
              <a:headEnd/>
              <a:tailEnd/>
            </a:ln>
          </p:spPr>
          <p:txBody>
            <a:bodyPr/>
            <a:lstStyle/>
            <a:p>
              <a:endParaRPr lang="es-ES"/>
            </a:p>
          </p:txBody>
        </p:sp>
        <p:sp>
          <p:nvSpPr>
            <p:cNvPr id="37245" name="Freeform 590"/>
            <p:cNvSpPr>
              <a:spLocks/>
            </p:cNvSpPr>
            <p:nvPr/>
          </p:nvSpPr>
          <p:spPr bwMode="auto">
            <a:xfrm>
              <a:off x="1410" y="2827"/>
              <a:ext cx="1447" cy="12"/>
            </a:xfrm>
            <a:custGeom>
              <a:avLst/>
              <a:gdLst>
                <a:gd name="T0" fmla="*/ 0 w 1447"/>
                <a:gd name="T1" fmla="*/ 0 h 12"/>
                <a:gd name="T2" fmla="*/ 1447 w 1447"/>
                <a:gd name="T3" fmla="*/ 0 h 12"/>
                <a:gd name="T4" fmla="*/ 1445 w 1447"/>
                <a:gd name="T5" fmla="*/ 6 h 12"/>
                <a:gd name="T6" fmla="*/ 1443 w 1447"/>
                <a:gd name="T7" fmla="*/ 12 h 12"/>
                <a:gd name="T8" fmla="*/ 6 w 1447"/>
                <a:gd name="T9" fmla="*/ 12 h 12"/>
                <a:gd name="T10" fmla="*/ 2 w 1447"/>
                <a:gd name="T11" fmla="*/ 6 h 12"/>
                <a:gd name="T12" fmla="*/ 0 w 1447"/>
                <a:gd name="T13" fmla="*/ 0 h 12"/>
                <a:gd name="T14" fmla="*/ 0 60000 65536"/>
                <a:gd name="T15" fmla="*/ 0 60000 65536"/>
                <a:gd name="T16" fmla="*/ 0 60000 65536"/>
                <a:gd name="T17" fmla="*/ 0 60000 65536"/>
                <a:gd name="T18" fmla="*/ 0 60000 65536"/>
                <a:gd name="T19" fmla="*/ 0 60000 65536"/>
                <a:gd name="T20" fmla="*/ 0 60000 65536"/>
                <a:gd name="T21" fmla="*/ 0 w 1447"/>
                <a:gd name="T22" fmla="*/ 0 h 12"/>
                <a:gd name="T23" fmla="*/ 1447 w 144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7" h="12">
                  <a:moveTo>
                    <a:pt x="0" y="0"/>
                  </a:moveTo>
                  <a:lnTo>
                    <a:pt x="1447" y="0"/>
                  </a:lnTo>
                  <a:lnTo>
                    <a:pt x="1445" y="6"/>
                  </a:lnTo>
                  <a:lnTo>
                    <a:pt x="1443" y="12"/>
                  </a:lnTo>
                  <a:lnTo>
                    <a:pt x="6" y="12"/>
                  </a:lnTo>
                  <a:lnTo>
                    <a:pt x="2" y="6"/>
                  </a:lnTo>
                  <a:lnTo>
                    <a:pt x="0" y="0"/>
                  </a:lnTo>
                  <a:close/>
                </a:path>
              </a:pathLst>
            </a:custGeom>
            <a:solidFill>
              <a:srgbClr val="6AA931"/>
            </a:solidFill>
            <a:ln w="9525">
              <a:noFill/>
              <a:round/>
              <a:headEnd/>
              <a:tailEnd/>
            </a:ln>
          </p:spPr>
          <p:txBody>
            <a:bodyPr/>
            <a:lstStyle/>
            <a:p>
              <a:endParaRPr lang="es-ES"/>
            </a:p>
          </p:txBody>
        </p:sp>
        <p:sp>
          <p:nvSpPr>
            <p:cNvPr id="37246" name="Freeform 591"/>
            <p:cNvSpPr>
              <a:spLocks/>
            </p:cNvSpPr>
            <p:nvPr/>
          </p:nvSpPr>
          <p:spPr bwMode="auto">
            <a:xfrm>
              <a:off x="1412" y="2833"/>
              <a:ext cx="1443" cy="11"/>
            </a:xfrm>
            <a:custGeom>
              <a:avLst/>
              <a:gdLst>
                <a:gd name="T0" fmla="*/ 0 w 1443"/>
                <a:gd name="T1" fmla="*/ 0 h 11"/>
                <a:gd name="T2" fmla="*/ 1443 w 1443"/>
                <a:gd name="T3" fmla="*/ 0 h 11"/>
                <a:gd name="T4" fmla="*/ 1441 w 1443"/>
                <a:gd name="T5" fmla="*/ 6 h 11"/>
                <a:gd name="T6" fmla="*/ 1439 w 1443"/>
                <a:gd name="T7" fmla="*/ 11 h 11"/>
                <a:gd name="T8" fmla="*/ 6 w 1443"/>
                <a:gd name="T9" fmla="*/ 11 h 11"/>
                <a:gd name="T10" fmla="*/ 4 w 1443"/>
                <a:gd name="T11" fmla="*/ 6 h 11"/>
                <a:gd name="T12" fmla="*/ 0 w 1443"/>
                <a:gd name="T13" fmla="*/ 0 h 11"/>
                <a:gd name="T14" fmla="*/ 0 60000 65536"/>
                <a:gd name="T15" fmla="*/ 0 60000 65536"/>
                <a:gd name="T16" fmla="*/ 0 60000 65536"/>
                <a:gd name="T17" fmla="*/ 0 60000 65536"/>
                <a:gd name="T18" fmla="*/ 0 60000 65536"/>
                <a:gd name="T19" fmla="*/ 0 60000 65536"/>
                <a:gd name="T20" fmla="*/ 0 60000 65536"/>
                <a:gd name="T21" fmla="*/ 0 w 1443"/>
                <a:gd name="T22" fmla="*/ 0 h 11"/>
                <a:gd name="T23" fmla="*/ 1443 w 144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3" h="11">
                  <a:moveTo>
                    <a:pt x="0" y="0"/>
                  </a:moveTo>
                  <a:lnTo>
                    <a:pt x="1443" y="0"/>
                  </a:lnTo>
                  <a:lnTo>
                    <a:pt x="1441" y="6"/>
                  </a:lnTo>
                  <a:lnTo>
                    <a:pt x="1439" y="11"/>
                  </a:lnTo>
                  <a:lnTo>
                    <a:pt x="6" y="11"/>
                  </a:lnTo>
                  <a:lnTo>
                    <a:pt x="4" y="6"/>
                  </a:lnTo>
                  <a:lnTo>
                    <a:pt x="0" y="0"/>
                  </a:lnTo>
                  <a:close/>
                </a:path>
              </a:pathLst>
            </a:custGeom>
            <a:solidFill>
              <a:srgbClr val="6AA931"/>
            </a:solidFill>
            <a:ln w="9525">
              <a:noFill/>
              <a:round/>
              <a:headEnd/>
              <a:tailEnd/>
            </a:ln>
          </p:spPr>
          <p:txBody>
            <a:bodyPr/>
            <a:lstStyle/>
            <a:p>
              <a:endParaRPr lang="es-ES"/>
            </a:p>
          </p:txBody>
        </p:sp>
        <p:sp>
          <p:nvSpPr>
            <p:cNvPr id="37247" name="Freeform 592"/>
            <p:cNvSpPr>
              <a:spLocks/>
            </p:cNvSpPr>
            <p:nvPr/>
          </p:nvSpPr>
          <p:spPr bwMode="auto">
            <a:xfrm>
              <a:off x="1416" y="2839"/>
              <a:ext cx="1437" cy="11"/>
            </a:xfrm>
            <a:custGeom>
              <a:avLst/>
              <a:gdLst>
                <a:gd name="T0" fmla="*/ 0 w 1437"/>
                <a:gd name="T1" fmla="*/ 0 h 11"/>
                <a:gd name="T2" fmla="*/ 1437 w 1437"/>
                <a:gd name="T3" fmla="*/ 0 h 11"/>
                <a:gd name="T4" fmla="*/ 1435 w 1437"/>
                <a:gd name="T5" fmla="*/ 5 h 11"/>
                <a:gd name="T6" fmla="*/ 1431 w 1437"/>
                <a:gd name="T7" fmla="*/ 11 h 11"/>
                <a:gd name="T8" fmla="*/ 5 w 1437"/>
                <a:gd name="T9" fmla="*/ 11 h 11"/>
                <a:gd name="T10" fmla="*/ 0 w 1437"/>
                <a:gd name="T11" fmla="*/ 0 h 11"/>
                <a:gd name="T12" fmla="*/ 0 60000 65536"/>
                <a:gd name="T13" fmla="*/ 0 60000 65536"/>
                <a:gd name="T14" fmla="*/ 0 60000 65536"/>
                <a:gd name="T15" fmla="*/ 0 60000 65536"/>
                <a:gd name="T16" fmla="*/ 0 60000 65536"/>
                <a:gd name="T17" fmla="*/ 0 60000 65536"/>
                <a:gd name="T18" fmla="*/ 0 w 1437"/>
                <a:gd name="T19" fmla="*/ 0 h 11"/>
                <a:gd name="T20" fmla="*/ 1437 w 143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437" h="11">
                  <a:moveTo>
                    <a:pt x="0" y="0"/>
                  </a:moveTo>
                  <a:lnTo>
                    <a:pt x="1437" y="0"/>
                  </a:lnTo>
                  <a:lnTo>
                    <a:pt x="1435" y="5"/>
                  </a:lnTo>
                  <a:lnTo>
                    <a:pt x="1431" y="11"/>
                  </a:lnTo>
                  <a:lnTo>
                    <a:pt x="5" y="11"/>
                  </a:lnTo>
                  <a:lnTo>
                    <a:pt x="0" y="0"/>
                  </a:lnTo>
                  <a:close/>
                </a:path>
              </a:pathLst>
            </a:custGeom>
            <a:solidFill>
              <a:srgbClr val="6BAA31"/>
            </a:solidFill>
            <a:ln w="9525">
              <a:noFill/>
              <a:round/>
              <a:headEnd/>
              <a:tailEnd/>
            </a:ln>
          </p:spPr>
          <p:txBody>
            <a:bodyPr/>
            <a:lstStyle/>
            <a:p>
              <a:endParaRPr lang="es-ES"/>
            </a:p>
          </p:txBody>
        </p:sp>
        <p:sp>
          <p:nvSpPr>
            <p:cNvPr id="37248" name="Freeform 593"/>
            <p:cNvSpPr>
              <a:spLocks/>
            </p:cNvSpPr>
            <p:nvPr/>
          </p:nvSpPr>
          <p:spPr bwMode="auto">
            <a:xfrm>
              <a:off x="1418" y="2844"/>
              <a:ext cx="1433" cy="12"/>
            </a:xfrm>
            <a:custGeom>
              <a:avLst/>
              <a:gdLst>
                <a:gd name="T0" fmla="*/ 0 w 1433"/>
                <a:gd name="T1" fmla="*/ 0 h 12"/>
                <a:gd name="T2" fmla="*/ 1433 w 1433"/>
                <a:gd name="T3" fmla="*/ 0 h 12"/>
                <a:gd name="T4" fmla="*/ 1429 w 1433"/>
                <a:gd name="T5" fmla="*/ 6 h 12"/>
                <a:gd name="T6" fmla="*/ 1427 w 1433"/>
                <a:gd name="T7" fmla="*/ 12 h 12"/>
                <a:gd name="T8" fmla="*/ 5 w 1433"/>
                <a:gd name="T9" fmla="*/ 12 h 12"/>
                <a:gd name="T10" fmla="*/ 0 w 1433"/>
                <a:gd name="T11" fmla="*/ 0 h 12"/>
                <a:gd name="T12" fmla="*/ 0 60000 65536"/>
                <a:gd name="T13" fmla="*/ 0 60000 65536"/>
                <a:gd name="T14" fmla="*/ 0 60000 65536"/>
                <a:gd name="T15" fmla="*/ 0 60000 65536"/>
                <a:gd name="T16" fmla="*/ 0 60000 65536"/>
                <a:gd name="T17" fmla="*/ 0 60000 65536"/>
                <a:gd name="T18" fmla="*/ 0 w 1433"/>
                <a:gd name="T19" fmla="*/ 0 h 12"/>
                <a:gd name="T20" fmla="*/ 1433 w 1433"/>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433" h="12">
                  <a:moveTo>
                    <a:pt x="0" y="0"/>
                  </a:moveTo>
                  <a:lnTo>
                    <a:pt x="1433" y="0"/>
                  </a:lnTo>
                  <a:lnTo>
                    <a:pt x="1429" y="6"/>
                  </a:lnTo>
                  <a:lnTo>
                    <a:pt x="1427" y="12"/>
                  </a:lnTo>
                  <a:lnTo>
                    <a:pt x="5" y="12"/>
                  </a:lnTo>
                  <a:lnTo>
                    <a:pt x="0" y="0"/>
                  </a:lnTo>
                  <a:close/>
                </a:path>
              </a:pathLst>
            </a:custGeom>
            <a:solidFill>
              <a:srgbClr val="6CAA31"/>
            </a:solidFill>
            <a:ln w="9525">
              <a:noFill/>
              <a:round/>
              <a:headEnd/>
              <a:tailEnd/>
            </a:ln>
          </p:spPr>
          <p:txBody>
            <a:bodyPr/>
            <a:lstStyle/>
            <a:p>
              <a:endParaRPr lang="es-ES"/>
            </a:p>
          </p:txBody>
        </p:sp>
        <p:sp>
          <p:nvSpPr>
            <p:cNvPr id="37249" name="Freeform 594"/>
            <p:cNvSpPr>
              <a:spLocks/>
            </p:cNvSpPr>
            <p:nvPr/>
          </p:nvSpPr>
          <p:spPr bwMode="auto">
            <a:xfrm>
              <a:off x="1421" y="2850"/>
              <a:ext cx="1426" cy="12"/>
            </a:xfrm>
            <a:custGeom>
              <a:avLst/>
              <a:gdLst>
                <a:gd name="T0" fmla="*/ 0 w 1426"/>
                <a:gd name="T1" fmla="*/ 0 h 12"/>
                <a:gd name="T2" fmla="*/ 1426 w 1426"/>
                <a:gd name="T3" fmla="*/ 0 h 12"/>
                <a:gd name="T4" fmla="*/ 1424 w 1426"/>
                <a:gd name="T5" fmla="*/ 6 h 12"/>
                <a:gd name="T6" fmla="*/ 1420 w 1426"/>
                <a:gd name="T7" fmla="*/ 12 h 12"/>
                <a:gd name="T8" fmla="*/ 6 w 1426"/>
                <a:gd name="T9" fmla="*/ 12 h 12"/>
                <a:gd name="T10" fmla="*/ 2 w 1426"/>
                <a:gd name="T11" fmla="*/ 6 h 12"/>
                <a:gd name="T12" fmla="*/ 0 w 1426"/>
                <a:gd name="T13" fmla="*/ 0 h 12"/>
                <a:gd name="T14" fmla="*/ 0 60000 65536"/>
                <a:gd name="T15" fmla="*/ 0 60000 65536"/>
                <a:gd name="T16" fmla="*/ 0 60000 65536"/>
                <a:gd name="T17" fmla="*/ 0 60000 65536"/>
                <a:gd name="T18" fmla="*/ 0 60000 65536"/>
                <a:gd name="T19" fmla="*/ 0 60000 65536"/>
                <a:gd name="T20" fmla="*/ 0 60000 65536"/>
                <a:gd name="T21" fmla="*/ 0 w 1426"/>
                <a:gd name="T22" fmla="*/ 0 h 12"/>
                <a:gd name="T23" fmla="*/ 1426 w 142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6" h="12">
                  <a:moveTo>
                    <a:pt x="0" y="0"/>
                  </a:moveTo>
                  <a:lnTo>
                    <a:pt x="1426" y="0"/>
                  </a:lnTo>
                  <a:lnTo>
                    <a:pt x="1424" y="6"/>
                  </a:lnTo>
                  <a:lnTo>
                    <a:pt x="1420" y="12"/>
                  </a:lnTo>
                  <a:lnTo>
                    <a:pt x="6" y="12"/>
                  </a:lnTo>
                  <a:lnTo>
                    <a:pt x="2" y="6"/>
                  </a:lnTo>
                  <a:lnTo>
                    <a:pt x="0" y="0"/>
                  </a:lnTo>
                  <a:close/>
                </a:path>
              </a:pathLst>
            </a:custGeom>
            <a:solidFill>
              <a:srgbClr val="6CAA31"/>
            </a:solidFill>
            <a:ln w="9525">
              <a:noFill/>
              <a:round/>
              <a:headEnd/>
              <a:tailEnd/>
            </a:ln>
          </p:spPr>
          <p:txBody>
            <a:bodyPr/>
            <a:lstStyle/>
            <a:p>
              <a:endParaRPr lang="es-ES"/>
            </a:p>
          </p:txBody>
        </p:sp>
        <p:sp>
          <p:nvSpPr>
            <p:cNvPr id="37250" name="Freeform 595"/>
            <p:cNvSpPr>
              <a:spLocks/>
            </p:cNvSpPr>
            <p:nvPr/>
          </p:nvSpPr>
          <p:spPr bwMode="auto">
            <a:xfrm>
              <a:off x="1423" y="2856"/>
              <a:ext cx="1422" cy="11"/>
            </a:xfrm>
            <a:custGeom>
              <a:avLst/>
              <a:gdLst>
                <a:gd name="T0" fmla="*/ 0 w 1422"/>
                <a:gd name="T1" fmla="*/ 0 h 11"/>
                <a:gd name="T2" fmla="*/ 1422 w 1422"/>
                <a:gd name="T3" fmla="*/ 0 h 11"/>
                <a:gd name="T4" fmla="*/ 1418 w 1422"/>
                <a:gd name="T5" fmla="*/ 6 h 11"/>
                <a:gd name="T6" fmla="*/ 1416 w 1422"/>
                <a:gd name="T7" fmla="*/ 11 h 11"/>
                <a:gd name="T8" fmla="*/ 6 w 1422"/>
                <a:gd name="T9" fmla="*/ 11 h 11"/>
                <a:gd name="T10" fmla="*/ 4 w 1422"/>
                <a:gd name="T11" fmla="*/ 6 h 11"/>
                <a:gd name="T12" fmla="*/ 0 w 1422"/>
                <a:gd name="T13" fmla="*/ 0 h 11"/>
                <a:gd name="T14" fmla="*/ 0 60000 65536"/>
                <a:gd name="T15" fmla="*/ 0 60000 65536"/>
                <a:gd name="T16" fmla="*/ 0 60000 65536"/>
                <a:gd name="T17" fmla="*/ 0 60000 65536"/>
                <a:gd name="T18" fmla="*/ 0 60000 65536"/>
                <a:gd name="T19" fmla="*/ 0 60000 65536"/>
                <a:gd name="T20" fmla="*/ 0 60000 65536"/>
                <a:gd name="T21" fmla="*/ 0 w 1422"/>
                <a:gd name="T22" fmla="*/ 0 h 11"/>
                <a:gd name="T23" fmla="*/ 1422 w 142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2" h="11">
                  <a:moveTo>
                    <a:pt x="0" y="0"/>
                  </a:moveTo>
                  <a:lnTo>
                    <a:pt x="1422" y="0"/>
                  </a:lnTo>
                  <a:lnTo>
                    <a:pt x="1418" y="6"/>
                  </a:lnTo>
                  <a:lnTo>
                    <a:pt x="1416" y="11"/>
                  </a:lnTo>
                  <a:lnTo>
                    <a:pt x="6" y="11"/>
                  </a:lnTo>
                  <a:lnTo>
                    <a:pt x="4" y="6"/>
                  </a:lnTo>
                  <a:lnTo>
                    <a:pt x="0" y="0"/>
                  </a:lnTo>
                  <a:close/>
                </a:path>
              </a:pathLst>
            </a:custGeom>
            <a:solidFill>
              <a:srgbClr val="6CAB30"/>
            </a:solidFill>
            <a:ln w="9525">
              <a:noFill/>
              <a:round/>
              <a:headEnd/>
              <a:tailEnd/>
            </a:ln>
          </p:spPr>
          <p:txBody>
            <a:bodyPr/>
            <a:lstStyle/>
            <a:p>
              <a:endParaRPr lang="es-ES"/>
            </a:p>
          </p:txBody>
        </p:sp>
        <p:sp>
          <p:nvSpPr>
            <p:cNvPr id="37251" name="Freeform 596"/>
            <p:cNvSpPr>
              <a:spLocks/>
            </p:cNvSpPr>
            <p:nvPr/>
          </p:nvSpPr>
          <p:spPr bwMode="auto">
            <a:xfrm>
              <a:off x="1427" y="2862"/>
              <a:ext cx="1414" cy="11"/>
            </a:xfrm>
            <a:custGeom>
              <a:avLst/>
              <a:gdLst>
                <a:gd name="T0" fmla="*/ 0 w 1414"/>
                <a:gd name="T1" fmla="*/ 0 h 11"/>
                <a:gd name="T2" fmla="*/ 1414 w 1414"/>
                <a:gd name="T3" fmla="*/ 0 h 11"/>
                <a:gd name="T4" fmla="*/ 1412 w 1414"/>
                <a:gd name="T5" fmla="*/ 5 h 11"/>
                <a:gd name="T6" fmla="*/ 1408 w 1414"/>
                <a:gd name="T7" fmla="*/ 11 h 11"/>
                <a:gd name="T8" fmla="*/ 6 w 1414"/>
                <a:gd name="T9" fmla="*/ 11 h 11"/>
                <a:gd name="T10" fmla="*/ 2 w 1414"/>
                <a:gd name="T11" fmla="*/ 5 h 11"/>
                <a:gd name="T12" fmla="*/ 0 w 1414"/>
                <a:gd name="T13" fmla="*/ 0 h 11"/>
                <a:gd name="T14" fmla="*/ 0 60000 65536"/>
                <a:gd name="T15" fmla="*/ 0 60000 65536"/>
                <a:gd name="T16" fmla="*/ 0 60000 65536"/>
                <a:gd name="T17" fmla="*/ 0 60000 65536"/>
                <a:gd name="T18" fmla="*/ 0 60000 65536"/>
                <a:gd name="T19" fmla="*/ 0 60000 65536"/>
                <a:gd name="T20" fmla="*/ 0 60000 65536"/>
                <a:gd name="T21" fmla="*/ 0 w 1414"/>
                <a:gd name="T22" fmla="*/ 0 h 11"/>
                <a:gd name="T23" fmla="*/ 1414 w 1414"/>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14" h="11">
                  <a:moveTo>
                    <a:pt x="0" y="0"/>
                  </a:moveTo>
                  <a:lnTo>
                    <a:pt x="1414" y="0"/>
                  </a:lnTo>
                  <a:lnTo>
                    <a:pt x="1412" y="5"/>
                  </a:lnTo>
                  <a:lnTo>
                    <a:pt x="1408" y="11"/>
                  </a:lnTo>
                  <a:lnTo>
                    <a:pt x="6" y="11"/>
                  </a:lnTo>
                  <a:lnTo>
                    <a:pt x="2" y="5"/>
                  </a:lnTo>
                  <a:lnTo>
                    <a:pt x="0" y="0"/>
                  </a:lnTo>
                  <a:close/>
                </a:path>
              </a:pathLst>
            </a:custGeom>
            <a:solidFill>
              <a:srgbClr val="6DAB30"/>
            </a:solidFill>
            <a:ln w="9525">
              <a:noFill/>
              <a:round/>
              <a:headEnd/>
              <a:tailEnd/>
            </a:ln>
          </p:spPr>
          <p:txBody>
            <a:bodyPr/>
            <a:lstStyle/>
            <a:p>
              <a:endParaRPr lang="es-ES"/>
            </a:p>
          </p:txBody>
        </p:sp>
        <p:sp>
          <p:nvSpPr>
            <p:cNvPr id="37252" name="Freeform 597"/>
            <p:cNvSpPr>
              <a:spLocks/>
            </p:cNvSpPr>
            <p:nvPr/>
          </p:nvSpPr>
          <p:spPr bwMode="auto">
            <a:xfrm>
              <a:off x="1429" y="2867"/>
              <a:ext cx="1410" cy="14"/>
            </a:xfrm>
            <a:custGeom>
              <a:avLst/>
              <a:gdLst>
                <a:gd name="T0" fmla="*/ 0 w 1410"/>
                <a:gd name="T1" fmla="*/ 0 h 14"/>
                <a:gd name="T2" fmla="*/ 1410 w 1410"/>
                <a:gd name="T3" fmla="*/ 0 h 14"/>
                <a:gd name="T4" fmla="*/ 1406 w 1410"/>
                <a:gd name="T5" fmla="*/ 6 h 14"/>
                <a:gd name="T6" fmla="*/ 1405 w 1410"/>
                <a:gd name="T7" fmla="*/ 14 h 14"/>
                <a:gd name="T8" fmla="*/ 6 w 1410"/>
                <a:gd name="T9" fmla="*/ 14 h 14"/>
                <a:gd name="T10" fmla="*/ 4 w 1410"/>
                <a:gd name="T11" fmla="*/ 6 h 14"/>
                <a:gd name="T12" fmla="*/ 0 w 1410"/>
                <a:gd name="T13" fmla="*/ 0 h 14"/>
                <a:gd name="T14" fmla="*/ 0 60000 65536"/>
                <a:gd name="T15" fmla="*/ 0 60000 65536"/>
                <a:gd name="T16" fmla="*/ 0 60000 65536"/>
                <a:gd name="T17" fmla="*/ 0 60000 65536"/>
                <a:gd name="T18" fmla="*/ 0 60000 65536"/>
                <a:gd name="T19" fmla="*/ 0 60000 65536"/>
                <a:gd name="T20" fmla="*/ 0 60000 65536"/>
                <a:gd name="T21" fmla="*/ 0 w 1410"/>
                <a:gd name="T22" fmla="*/ 0 h 14"/>
                <a:gd name="T23" fmla="*/ 1410 w 1410"/>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10" h="14">
                  <a:moveTo>
                    <a:pt x="0" y="0"/>
                  </a:moveTo>
                  <a:lnTo>
                    <a:pt x="1410" y="0"/>
                  </a:lnTo>
                  <a:lnTo>
                    <a:pt x="1406" y="6"/>
                  </a:lnTo>
                  <a:lnTo>
                    <a:pt x="1405" y="14"/>
                  </a:lnTo>
                  <a:lnTo>
                    <a:pt x="6" y="14"/>
                  </a:lnTo>
                  <a:lnTo>
                    <a:pt x="4" y="6"/>
                  </a:lnTo>
                  <a:lnTo>
                    <a:pt x="0" y="0"/>
                  </a:lnTo>
                  <a:close/>
                </a:path>
              </a:pathLst>
            </a:custGeom>
            <a:solidFill>
              <a:srgbClr val="6DAB30"/>
            </a:solidFill>
            <a:ln w="9525">
              <a:noFill/>
              <a:round/>
              <a:headEnd/>
              <a:tailEnd/>
            </a:ln>
          </p:spPr>
          <p:txBody>
            <a:bodyPr/>
            <a:lstStyle/>
            <a:p>
              <a:endParaRPr lang="es-ES"/>
            </a:p>
          </p:txBody>
        </p:sp>
        <p:sp>
          <p:nvSpPr>
            <p:cNvPr id="37253" name="Freeform 598"/>
            <p:cNvSpPr>
              <a:spLocks/>
            </p:cNvSpPr>
            <p:nvPr/>
          </p:nvSpPr>
          <p:spPr bwMode="auto">
            <a:xfrm>
              <a:off x="1433" y="2873"/>
              <a:ext cx="1402" cy="14"/>
            </a:xfrm>
            <a:custGeom>
              <a:avLst/>
              <a:gdLst>
                <a:gd name="T0" fmla="*/ 0 w 1402"/>
                <a:gd name="T1" fmla="*/ 0 h 14"/>
                <a:gd name="T2" fmla="*/ 1402 w 1402"/>
                <a:gd name="T3" fmla="*/ 0 h 14"/>
                <a:gd name="T4" fmla="*/ 1401 w 1402"/>
                <a:gd name="T5" fmla="*/ 8 h 14"/>
                <a:gd name="T6" fmla="*/ 1397 w 1402"/>
                <a:gd name="T7" fmla="*/ 14 h 14"/>
                <a:gd name="T8" fmla="*/ 6 w 1402"/>
                <a:gd name="T9" fmla="*/ 14 h 14"/>
                <a:gd name="T10" fmla="*/ 2 w 1402"/>
                <a:gd name="T11" fmla="*/ 6 h 14"/>
                <a:gd name="T12" fmla="*/ 0 w 1402"/>
                <a:gd name="T13" fmla="*/ 0 h 14"/>
                <a:gd name="T14" fmla="*/ 0 60000 65536"/>
                <a:gd name="T15" fmla="*/ 0 60000 65536"/>
                <a:gd name="T16" fmla="*/ 0 60000 65536"/>
                <a:gd name="T17" fmla="*/ 0 60000 65536"/>
                <a:gd name="T18" fmla="*/ 0 60000 65536"/>
                <a:gd name="T19" fmla="*/ 0 60000 65536"/>
                <a:gd name="T20" fmla="*/ 0 60000 65536"/>
                <a:gd name="T21" fmla="*/ 0 w 1402"/>
                <a:gd name="T22" fmla="*/ 0 h 14"/>
                <a:gd name="T23" fmla="*/ 1402 w 1402"/>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2" h="14">
                  <a:moveTo>
                    <a:pt x="0" y="0"/>
                  </a:moveTo>
                  <a:lnTo>
                    <a:pt x="1402" y="0"/>
                  </a:lnTo>
                  <a:lnTo>
                    <a:pt x="1401" y="8"/>
                  </a:lnTo>
                  <a:lnTo>
                    <a:pt x="1397" y="14"/>
                  </a:lnTo>
                  <a:lnTo>
                    <a:pt x="6" y="14"/>
                  </a:lnTo>
                  <a:lnTo>
                    <a:pt x="2" y="6"/>
                  </a:lnTo>
                  <a:lnTo>
                    <a:pt x="0" y="0"/>
                  </a:lnTo>
                  <a:close/>
                </a:path>
              </a:pathLst>
            </a:custGeom>
            <a:solidFill>
              <a:srgbClr val="6EAB30"/>
            </a:solidFill>
            <a:ln w="9525">
              <a:noFill/>
              <a:round/>
              <a:headEnd/>
              <a:tailEnd/>
            </a:ln>
          </p:spPr>
          <p:txBody>
            <a:bodyPr/>
            <a:lstStyle/>
            <a:p>
              <a:endParaRPr lang="es-ES"/>
            </a:p>
          </p:txBody>
        </p:sp>
        <p:sp>
          <p:nvSpPr>
            <p:cNvPr id="37254" name="Freeform 599"/>
            <p:cNvSpPr>
              <a:spLocks/>
            </p:cNvSpPr>
            <p:nvPr/>
          </p:nvSpPr>
          <p:spPr bwMode="auto">
            <a:xfrm>
              <a:off x="1435" y="2881"/>
              <a:ext cx="1399" cy="11"/>
            </a:xfrm>
            <a:custGeom>
              <a:avLst/>
              <a:gdLst>
                <a:gd name="T0" fmla="*/ 0 w 1399"/>
                <a:gd name="T1" fmla="*/ 0 h 11"/>
                <a:gd name="T2" fmla="*/ 1399 w 1399"/>
                <a:gd name="T3" fmla="*/ 0 h 11"/>
                <a:gd name="T4" fmla="*/ 1395 w 1399"/>
                <a:gd name="T5" fmla="*/ 6 h 11"/>
                <a:gd name="T6" fmla="*/ 1393 w 1399"/>
                <a:gd name="T7" fmla="*/ 11 h 11"/>
                <a:gd name="T8" fmla="*/ 6 w 1399"/>
                <a:gd name="T9" fmla="*/ 11 h 11"/>
                <a:gd name="T10" fmla="*/ 4 w 1399"/>
                <a:gd name="T11" fmla="*/ 6 h 11"/>
                <a:gd name="T12" fmla="*/ 0 w 1399"/>
                <a:gd name="T13" fmla="*/ 0 h 11"/>
                <a:gd name="T14" fmla="*/ 0 60000 65536"/>
                <a:gd name="T15" fmla="*/ 0 60000 65536"/>
                <a:gd name="T16" fmla="*/ 0 60000 65536"/>
                <a:gd name="T17" fmla="*/ 0 60000 65536"/>
                <a:gd name="T18" fmla="*/ 0 60000 65536"/>
                <a:gd name="T19" fmla="*/ 0 60000 65536"/>
                <a:gd name="T20" fmla="*/ 0 60000 65536"/>
                <a:gd name="T21" fmla="*/ 0 w 1399"/>
                <a:gd name="T22" fmla="*/ 0 h 11"/>
                <a:gd name="T23" fmla="*/ 1399 w 1399"/>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9" h="11">
                  <a:moveTo>
                    <a:pt x="0" y="0"/>
                  </a:moveTo>
                  <a:lnTo>
                    <a:pt x="1399" y="0"/>
                  </a:lnTo>
                  <a:lnTo>
                    <a:pt x="1395" y="6"/>
                  </a:lnTo>
                  <a:lnTo>
                    <a:pt x="1393" y="11"/>
                  </a:lnTo>
                  <a:lnTo>
                    <a:pt x="6" y="11"/>
                  </a:lnTo>
                  <a:lnTo>
                    <a:pt x="4" y="6"/>
                  </a:lnTo>
                  <a:lnTo>
                    <a:pt x="0" y="0"/>
                  </a:lnTo>
                  <a:close/>
                </a:path>
              </a:pathLst>
            </a:custGeom>
            <a:solidFill>
              <a:srgbClr val="6FAC30"/>
            </a:solidFill>
            <a:ln w="9525">
              <a:noFill/>
              <a:round/>
              <a:headEnd/>
              <a:tailEnd/>
            </a:ln>
          </p:spPr>
          <p:txBody>
            <a:bodyPr/>
            <a:lstStyle/>
            <a:p>
              <a:endParaRPr lang="es-ES"/>
            </a:p>
          </p:txBody>
        </p:sp>
        <p:sp>
          <p:nvSpPr>
            <p:cNvPr id="37255" name="Freeform 600"/>
            <p:cNvSpPr>
              <a:spLocks/>
            </p:cNvSpPr>
            <p:nvPr/>
          </p:nvSpPr>
          <p:spPr bwMode="auto">
            <a:xfrm>
              <a:off x="1439" y="2887"/>
              <a:ext cx="1391" cy="11"/>
            </a:xfrm>
            <a:custGeom>
              <a:avLst/>
              <a:gdLst>
                <a:gd name="T0" fmla="*/ 0 w 1391"/>
                <a:gd name="T1" fmla="*/ 0 h 11"/>
                <a:gd name="T2" fmla="*/ 1391 w 1391"/>
                <a:gd name="T3" fmla="*/ 0 h 11"/>
                <a:gd name="T4" fmla="*/ 1389 w 1391"/>
                <a:gd name="T5" fmla="*/ 5 h 11"/>
                <a:gd name="T6" fmla="*/ 1385 w 1391"/>
                <a:gd name="T7" fmla="*/ 11 h 11"/>
                <a:gd name="T8" fmla="*/ 5 w 1391"/>
                <a:gd name="T9" fmla="*/ 11 h 11"/>
                <a:gd name="T10" fmla="*/ 2 w 1391"/>
                <a:gd name="T11" fmla="*/ 5 h 11"/>
                <a:gd name="T12" fmla="*/ 0 w 1391"/>
                <a:gd name="T13" fmla="*/ 0 h 11"/>
                <a:gd name="T14" fmla="*/ 0 60000 65536"/>
                <a:gd name="T15" fmla="*/ 0 60000 65536"/>
                <a:gd name="T16" fmla="*/ 0 60000 65536"/>
                <a:gd name="T17" fmla="*/ 0 60000 65536"/>
                <a:gd name="T18" fmla="*/ 0 60000 65536"/>
                <a:gd name="T19" fmla="*/ 0 60000 65536"/>
                <a:gd name="T20" fmla="*/ 0 60000 65536"/>
                <a:gd name="T21" fmla="*/ 0 w 1391"/>
                <a:gd name="T22" fmla="*/ 0 h 11"/>
                <a:gd name="T23" fmla="*/ 1391 w 1391"/>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1" h="11">
                  <a:moveTo>
                    <a:pt x="0" y="0"/>
                  </a:moveTo>
                  <a:lnTo>
                    <a:pt x="1391" y="0"/>
                  </a:lnTo>
                  <a:lnTo>
                    <a:pt x="1389" y="5"/>
                  </a:lnTo>
                  <a:lnTo>
                    <a:pt x="1385" y="11"/>
                  </a:lnTo>
                  <a:lnTo>
                    <a:pt x="5" y="11"/>
                  </a:lnTo>
                  <a:lnTo>
                    <a:pt x="2" y="5"/>
                  </a:lnTo>
                  <a:lnTo>
                    <a:pt x="0" y="0"/>
                  </a:lnTo>
                  <a:close/>
                </a:path>
              </a:pathLst>
            </a:custGeom>
            <a:solidFill>
              <a:srgbClr val="6FAC30"/>
            </a:solidFill>
            <a:ln w="9525">
              <a:noFill/>
              <a:round/>
              <a:headEnd/>
              <a:tailEnd/>
            </a:ln>
          </p:spPr>
          <p:txBody>
            <a:bodyPr/>
            <a:lstStyle/>
            <a:p>
              <a:endParaRPr lang="es-ES"/>
            </a:p>
          </p:txBody>
        </p:sp>
        <p:sp>
          <p:nvSpPr>
            <p:cNvPr id="37256" name="Freeform 601"/>
            <p:cNvSpPr>
              <a:spLocks/>
            </p:cNvSpPr>
            <p:nvPr/>
          </p:nvSpPr>
          <p:spPr bwMode="auto">
            <a:xfrm>
              <a:off x="1441" y="2892"/>
              <a:ext cx="1387" cy="12"/>
            </a:xfrm>
            <a:custGeom>
              <a:avLst/>
              <a:gdLst>
                <a:gd name="T0" fmla="*/ 0 w 1387"/>
                <a:gd name="T1" fmla="*/ 0 h 12"/>
                <a:gd name="T2" fmla="*/ 1387 w 1387"/>
                <a:gd name="T3" fmla="*/ 0 h 12"/>
                <a:gd name="T4" fmla="*/ 1383 w 1387"/>
                <a:gd name="T5" fmla="*/ 6 h 12"/>
                <a:gd name="T6" fmla="*/ 1379 w 1387"/>
                <a:gd name="T7" fmla="*/ 12 h 12"/>
                <a:gd name="T8" fmla="*/ 5 w 1387"/>
                <a:gd name="T9" fmla="*/ 12 h 12"/>
                <a:gd name="T10" fmla="*/ 3 w 1387"/>
                <a:gd name="T11" fmla="*/ 6 h 12"/>
                <a:gd name="T12" fmla="*/ 0 w 1387"/>
                <a:gd name="T13" fmla="*/ 0 h 12"/>
                <a:gd name="T14" fmla="*/ 0 60000 65536"/>
                <a:gd name="T15" fmla="*/ 0 60000 65536"/>
                <a:gd name="T16" fmla="*/ 0 60000 65536"/>
                <a:gd name="T17" fmla="*/ 0 60000 65536"/>
                <a:gd name="T18" fmla="*/ 0 60000 65536"/>
                <a:gd name="T19" fmla="*/ 0 60000 65536"/>
                <a:gd name="T20" fmla="*/ 0 60000 65536"/>
                <a:gd name="T21" fmla="*/ 0 w 1387"/>
                <a:gd name="T22" fmla="*/ 0 h 12"/>
                <a:gd name="T23" fmla="*/ 1387 w 138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87" h="12">
                  <a:moveTo>
                    <a:pt x="0" y="0"/>
                  </a:moveTo>
                  <a:lnTo>
                    <a:pt x="1387" y="0"/>
                  </a:lnTo>
                  <a:lnTo>
                    <a:pt x="1383" y="6"/>
                  </a:lnTo>
                  <a:lnTo>
                    <a:pt x="1379" y="12"/>
                  </a:lnTo>
                  <a:lnTo>
                    <a:pt x="5" y="12"/>
                  </a:lnTo>
                  <a:lnTo>
                    <a:pt x="3" y="6"/>
                  </a:lnTo>
                  <a:lnTo>
                    <a:pt x="0" y="0"/>
                  </a:lnTo>
                  <a:close/>
                </a:path>
              </a:pathLst>
            </a:custGeom>
            <a:solidFill>
              <a:srgbClr val="70AD2F"/>
            </a:solidFill>
            <a:ln w="9525">
              <a:noFill/>
              <a:round/>
              <a:headEnd/>
              <a:tailEnd/>
            </a:ln>
          </p:spPr>
          <p:txBody>
            <a:bodyPr/>
            <a:lstStyle/>
            <a:p>
              <a:endParaRPr lang="es-ES"/>
            </a:p>
          </p:txBody>
        </p:sp>
        <p:sp>
          <p:nvSpPr>
            <p:cNvPr id="37257" name="Freeform 602"/>
            <p:cNvSpPr>
              <a:spLocks/>
            </p:cNvSpPr>
            <p:nvPr/>
          </p:nvSpPr>
          <p:spPr bwMode="auto">
            <a:xfrm>
              <a:off x="1444" y="2898"/>
              <a:ext cx="1380" cy="12"/>
            </a:xfrm>
            <a:custGeom>
              <a:avLst/>
              <a:gdLst>
                <a:gd name="T0" fmla="*/ 0 w 1380"/>
                <a:gd name="T1" fmla="*/ 0 h 12"/>
                <a:gd name="T2" fmla="*/ 1380 w 1380"/>
                <a:gd name="T3" fmla="*/ 0 h 12"/>
                <a:gd name="T4" fmla="*/ 1376 w 1380"/>
                <a:gd name="T5" fmla="*/ 6 h 12"/>
                <a:gd name="T6" fmla="*/ 1374 w 1380"/>
                <a:gd name="T7" fmla="*/ 12 h 12"/>
                <a:gd name="T8" fmla="*/ 4 w 1380"/>
                <a:gd name="T9" fmla="*/ 12 h 12"/>
                <a:gd name="T10" fmla="*/ 2 w 1380"/>
                <a:gd name="T11" fmla="*/ 6 h 12"/>
                <a:gd name="T12" fmla="*/ 0 w 1380"/>
                <a:gd name="T13" fmla="*/ 0 h 12"/>
                <a:gd name="T14" fmla="*/ 0 60000 65536"/>
                <a:gd name="T15" fmla="*/ 0 60000 65536"/>
                <a:gd name="T16" fmla="*/ 0 60000 65536"/>
                <a:gd name="T17" fmla="*/ 0 60000 65536"/>
                <a:gd name="T18" fmla="*/ 0 60000 65536"/>
                <a:gd name="T19" fmla="*/ 0 60000 65536"/>
                <a:gd name="T20" fmla="*/ 0 60000 65536"/>
                <a:gd name="T21" fmla="*/ 0 w 1380"/>
                <a:gd name="T22" fmla="*/ 0 h 12"/>
                <a:gd name="T23" fmla="*/ 1380 w 138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80" h="12">
                  <a:moveTo>
                    <a:pt x="0" y="0"/>
                  </a:moveTo>
                  <a:lnTo>
                    <a:pt x="1380" y="0"/>
                  </a:lnTo>
                  <a:lnTo>
                    <a:pt x="1376" y="6"/>
                  </a:lnTo>
                  <a:lnTo>
                    <a:pt x="1374" y="12"/>
                  </a:lnTo>
                  <a:lnTo>
                    <a:pt x="4" y="12"/>
                  </a:lnTo>
                  <a:lnTo>
                    <a:pt x="2" y="6"/>
                  </a:lnTo>
                  <a:lnTo>
                    <a:pt x="0" y="0"/>
                  </a:lnTo>
                  <a:close/>
                </a:path>
              </a:pathLst>
            </a:custGeom>
            <a:solidFill>
              <a:srgbClr val="71AD2F"/>
            </a:solidFill>
            <a:ln w="9525">
              <a:noFill/>
              <a:round/>
              <a:headEnd/>
              <a:tailEnd/>
            </a:ln>
          </p:spPr>
          <p:txBody>
            <a:bodyPr/>
            <a:lstStyle/>
            <a:p>
              <a:endParaRPr lang="es-ES"/>
            </a:p>
          </p:txBody>
        </p:sp>
        <p:sp>
          <p:nvSpPr>
            <p:cNvPr id="37258" name="Freeform 603"/>
            <p:cNvSpPr>
              <a:spLocks/>
            </p:cNvSpPr>
            <p:nvPr/>
          </p:nvSpPr>
          <p:spPr bwMode="auto">
            <a:xfrm>
              <a:off x="1446" y="2904"/>
              <a:ext cx="1374" cy="11"/>
            </a:xfrm>
            <a:custGeom>
              <a:avLst/>
              <a:gdLst>
                <a:gd name="T0" fmla="*/ 0 w 1374"/>
                <a:gd name="T1" fmla="*/ 0 h 11"/>
                <a:gd name="T2" fmla="*/ 1374 w 1374"/>
                <a:gd name="T3" fmla="*/ 0 h 11"/>
                <a:gd name="T4" fmla="*/ 1372 w 1374"/>
                <a:gd name="T5" fmla="*/ 6 h 11"/>
                <a:gd name="T6" fmla="*/ 1368 w 1374"/>
                <a:gd name="T7" fmla="*/ 11 h 11"/>
                <a:gd name="T8" fmla="*/ 6 w 1374"/>
                <a:gd name="T9" fmla="*/ 11 h 11"/>
                <a:gd name="T10" fmla="*/ 2 w 1374"/>
                <a:gd name="T11" fmla="*/ 6 h 11"/>
                <a:gd name="T12" fmla="*/ 0 w 1374"/>
                <a:gd name="T13" fmla="*/ 0 h 11"/>
                <a:gd name="T14" fmla="*/ 0 60000 65536"/>
                <a:gd name="T15" fmla="*/ 0 60000 65536"/>
                <a:gd name="T16" fmla="*/ 0 60000 65536"/>
                <a:gd name="T17" fmla="*/ 0 60000 65536"/>
                <a:gd name="T18" fmla="*/ 0 60000 65536"/>
                <a:gd name="T19" fmla="*/ 0 60000 65536"/>
                <a:gd name="T20" fmla="*/ 0 60000 65536"/>
                <a:gd name="T21" fmla="*/ 0 w 1374"/>
                <a:gd name="T22" fmla="*/ 0 h 11"/>
                <a:gd name="T23" fmla="*/ 1374 w 1374"/>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4" h="11">
                  <a:moveTo>
                    <a:pt x="0" y="0"/>
                  </a:moveTo>
                  <a:lnTo>
                    <a:pt x="1374" y="0"/>
                  </a:lnTo>
                  <a:lnTo>
                    <a:pt x="1372" y="6"/>
                  </a:lnTo>
                  <a:lnTo>
                    <a:pt x="1368" y="11"/>
                  </a:lnTo>
                  <a:lnTo>
                    <a:pt x="6" y="11"/>
                  </a:lnTo>
                  <a:lnTo>
                    <a:pt x="2" y="6"/>
                  </a:lnTo>
                  <a:lnTo>
                    <a:pt x="0" y="0"/>
                  </a:lnTo>
                  <a:close/>
                </a:path>
              </a:pathLst>
            </a:custGeom>
            <a:solidFill>
              <a:srgbClr val="71AD2F"/>
            </a:solidFill>
            <a:ln w="9525">
              <a:noFill/>
              <a:round/>
              <a:headEnd/>
              <a:tailEnd/>
            </a:ln>
          </p:spPr>
          <p:txBody>
            <a:bodyPr/>
            <a:lstStyle/>
            <a:p>
              <a:endParaRPr lang="es-ES"/>
            </a:p>
          </p:txBody>
        </p:sp>
        <p:sp>
          <p:nvSpPr>
            <p:cNvPr id="37259" name="Freeform 604"/>
            <p:cNvSpPr>
              <a:spLocks/>
            </p:cNvSpPr>
            <p:nvPr/>
          </p:nvSpPr>
          <p:spPr bwMode="auto">
            <a:xfrm>
              <a:off x="1448" y="2910"/>
              <a:ext cx="1370" cy="11"/>
            </a:xfrm>
            <a:custGeom>
              <a:avLst/>
              <a:gdLst>
                <a:gd name="T0" fmla="*/ 0 w 1370"/>
                <a:gd name="T1" fmla="*/ 0 h 11"/>
                <a:gd name="T2" fmla="*/ 1370 w 1370"/>
                <a:gd name="T3" fmla="*/ 0 h 11"/>
                <a:gd name="T4" fmla="*/ 1366 w 1370"/>
                <a:gd name="T5" fmla="*/ 5 h 11"/>
                <a:gd name="T6" fmla="*/ 1363 w 1370"/>
                <a:gd name="T7" fmla="*/ 11 h 11"/>
                <a:gd name="T8" fmla="*/ 6 w 1370"/>
                <a:gd name="T9" fmla="*/ 11 h 11"/>
                <a:gd name="T10" fmla="*/ 4 w 1370"/>
                <a:gd name="T11" fmla="*/ 5 h 11"/>
                <a:gd name="T12" fmla="*/ 0 w 1370"/>
                <a:gd name="T13" fmla="*/ 0 h 11"/>
                <a:gd name="T14" fmla="*/ 0 60000 65536"/>
                <a:gd name="T15" fmla="*/ 0 60000 65536"/>
                <a:gd name="T16" fmla="*/ 0 60000 65536"/>
                <a:gd name="T17" fmla="*/ 0 60000 65536"/>
                <a:gd name="T18" fmla="*/ 0 60000 65536"/>
                <a:gd name="T19" fmla="*/ 0 60000 65536"/>
                <a:gd name="T20" fmla="*/ 0 60000 65536"/>
                <a:gd name="T21" fmla="*/ 0 w 1370"/>
                <a:gd name="T22" fmla="*/ 0 h 11"/>
                <a:gd name="T23" fmla="*/ 1370 w 137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0" h="11">
                  <a:moveTo>
                    <a:pt x="0" y="0"/>
                  </a:moveTo>
                  <a:lnTo>
                    <a:pt x="1370" y="0"/>
                  </a:lnTo>
                  <a:lnTo>
                    <a:pt x="1366" y="5"/>
                  </a:lnTo>
                  <a:lnTo>
                    <a:pt x="1363" y="11"/>
                  </a:lnTo>
                  <a:lnTo>
                    <a:pt x="6" y="11"/>
                  </a:lnTo>
                  <a:lnTo>
                    <a:pt x="4" y="5"/>
                  </a:lnTo>
                  <a:lnTo>
                    <a:pt x="0" y="0"/>
                  </a:lnTo>
                  <a:close/>
                </a:path>
              </a:pathLst>
            </a:custGeom>
            <a:solidFill>
              <a:srgbClr val="72AD2F"/>
            </a:solidFill>
            <a:ln w="9525">
              <a:noFill/>
              <a:round/>
              <a:headEnd/>
              <a:tailEnd/>
            </a:ln>
          </p:spPr>
          <p:txBody>
            <a:bodyPr/>
            <a:lstStyle/>
            <a:p>
              <a:endParaRPr lang="es-ES"/>
            </a:p>
          </p:txBody>
        </p:sp>
        <p:sp>
          <p:nvSpPr>
            <p:cNvPr id="37260" name="Freeform 605"/>
            <p:cNvSpPr>
              <a:spLocks/>
            </p:cNvSpPr>
            <p:nvPr/>
          </p:nvSpPr>
          <p:spPr bwMode="auto">
            <a:xfrm>
              <a:off x="1452" y="2915"/>
              <a:ext cx="1362" cy="12"/>
            </a:xfrm>
            <a:custGeom>
              <a:avLst/>
              <a:gdLst>
                <a:gd name="T0" fmla="*/ 0 w 1362"/>
                <a:gd name="T1" fmla="*/ 0 h 12"/>
                <a:gd name="T2" fmla="*/ 1362 w 1362"/>
                <a:gd name="T3" fmla="*/ 0 h 12"/>
                <a:gd name="T4" fmla="*/ 1355 w 1362"/>
                <a:gd name="T5" fmla="*/ 12 h 12"/>
                <a:gd name="T6" fmla="*/ 4 w 1362"/>
                <a:gd name="T7" fmla="*/ 12 h 12"/>
                <a:gd name="T8" fmla="*/ 2 w 1362"/>
                <a:gd name="T9" fmla="*/ 6 h 12"/>
                <a:gd name="T10" fmla="*/ 0 w 1362"/>
                <a:gd name="T11" fmla="*/ 0 h 12"/>
                <a:gd name="T12" fmla="*/ 0 60000 65536"/>
                <a:gd name="T13" fmla="*/ 0 60000 65536"/>
                <a:gd name="T14" fmla="*/ 0 60000 65536"/>
                <a:gd name="T15" fmla="*/ 0 60000 65536"/>
                <a:gd name="T16" fmla="*/ 0 60000 65536"/>
                <a:gd name="T17" fmla="*/ 0 60000 65536"/>
                <a:gd name="T18" fmla="*/ 0 w 1362"/>
                <a:gd name="T19" fmla="*/ 0 h 12"/>
                <a:gd name="T20" fmla="*/ 1362 w 136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362" h="12">
                  <a:moveTo>
                    <a:pt x="0" y="0"/>
                  </a:moveTo>
                  <a:lnTo>
                    <a:pt x="1362" y="0"/>
                  </a:lnTo>
                  <a:lnTo>
                    <a:pt x="1355" y="12"/>
                  </a:lnTo>
                  <a:lnTo>
                    <a:pt x="4" y="12"/>
                  </a:lnTo>
                  <a:lnTo>
                    <a:pt x="2" y="6"/>
                  </a:lnTo>
                  <a:lnTo>
                    <a:pt x="0" y="0"/>
                  </a:lnTo>
                  <a:close/>
                </a:path>
              </a:pathLst>
            </a:custGeom>
            <a:solidFill>
              <a:srgbClr val="73AE2F"/>
            </a:solidFill>
            <a:ln w="9525">
              <a:noFill/>
              <a:round/>
              <a:headEnd/>
              <a:tailEnd/>
            </a:ln>
          </p:spPr>
          <p:txBody>
            <a:bodyPr/>
            <a:lstStyle/>
            <a:p>
              <a:endParaRPr lang="es-ES"/>
            </a:p>
          </p:txBody>
        </p:sp>
        <p:sp>
          <p:nvSpPr>
            <p:cNvPr id="37261" name="Freeform 606"/>
            <p:cNvSpPr>
              <a:spLocks/>
            </p:cNvSpPr>
            <p:nvPr/>
          </p:nvSpPr>
          <p:spPr bwMode="auto">
            <a:xfrm>
              <a:off x="1454" y="2921"/>
              <a:ext cx="1357" cy="12"/>
            </a:xfrm>
            <a:custGeom>
              <a:avLst/>
              <a:gdLst>
                <a:gd name="T0" fmla="*/ 0 w 1357"/>
                <a:gd name="T1" fmla="*/ 0 h 12"/>
                <a:gd name="T2" fmla="*/ 1357 w 1357"/>
                <a:gd name="T3" fmla="*/ 0 h 12"/>
                <a:gd name="T4" fmla="*/ 1351 w 1357"/>
                <a:gd name="T5" fmla="*/ 12 h 12"/>
                <a:gd name="T6" fmla="*/ 6 w 1357"/>
                <a:gd name="T7" fmla="*/ 12 h 12"/>
                <a:gd name="T8" fmla="*/ 2 w 1357"/>
                <a:gd name="T9" fmla="*/ 6 h 12"/>
                <a:gd name="T10" fmla="*/ 0 w 1357"/>
                <a:gd name="T11" fmla="*/ 0 h 12"/>
                <a:gd name="T12" fmla="*/ 0 60000 65536"/>
                <a:gd name="T13" fmla="*/ 0 60000 65536"/>
                <a:gd name="T14" fmla="*/ 0 60000 65536"/>
                <a:gd name="T15" fmla="*/ 0 60000 65536"/>
                <a:gd name="T16" fmla="*/ 0 60000 65536"/>
                <a:gd name="T17" fmla="*/ 0 60000 65536"/>
                <a:gd name="T18" fmla="*/ 0 w 1357"/>
                <a:gd name="T19" fmla="*/ 0 h 12"/>
                <a:gd name="T20" fmla="*/ 1357 w 1357"/>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357" h="12">
                  <a:moveTo>
                    <a:pt x="0" y="0"/>
                  </a:moveTo>
                  <a:lnTo>
                    <a:pt x="1357" y="0"/>
                  </a:lnTo>
                  <a:lnTo>
                    <a:pt x="1351" y="12"/>
                  </a:lnTo>
                  <a:lnTo>
                    <a:pt x="6" y="12"/>
                  </a:lnTo>
                  <a:lnTo>
                    <a:pt x="2" y="6"/>
                  </a:lnTo>
                  <a:lnTo>
                    <a:pt x="0" y="0"/>
                  </a:lnTo>
                  <a:close/>
                </a:path>
              </a:pathLst>
            </a:custGeom>
            <a:solidFill>
              <a:srgbClr val="73AE2F"/>
            </a:solidFill>
            <a:ln w="9525">
              <a:noFill/>
              <a:round/>
              <a:headEnd/>
              <a:tailEnd/>
            </a:ln>
          </p:spPr>
          <p:txBody>
            <a:bodyPr/>
            <a:lstStyle/>
            <a:p>
              <a:endParaRPr lang="es-ES"/>
            </a:p>
          </p:txBody>
        </p:sp>
        <p:sp>
          <p:nvSpPr>
            <p:cNvPr id="37262" name="Freeform 607"/>
            <p:cNvSpPr>
              <a:spLocks/>
            </p:cNvSpPr>
            <p:nvPr/>
          </p:nvSpPr>
          <p:spPr bwMode="auto">
            <a:xfrm>
              <a:off x="1456" y="2927"/>
              <a:ext cx="1351" cy="11"/>
            </a:xfrm>
            <a:custGeom>
              <a:avLst/>
              <a:gdLst>
                <a:gd name="T0" fmla="*/ 0 w 1351"/>
                <a:gd name="T1" fmla="*/ 0 h 11"/>
                <a:gd name="T2" fmla="*/ 1351 w 1351"/>
                <a:gd name="T3" fmla="*/ 0 h 11"/>
                <a:gd name="T4" fmla="*/ 1349 w 1351"/>
                <a:gd name="T5" fmla="*/ 6 h 11"/>
                <a:gd name="T6" fmla="*/ 1345 w 1351"/>
                <a:gd name="T7" fmla="*/ 11 h 11"/>
                <a:gd name="T8" fmla="*/ 6 w 1351"/>
                <a:gd name="T9" fmla="*/ 11 h 11"/>
                <a:gd name="T10" fmla="*/ 4 w 1351"/>
                <a:gd name="T11" fmla="*/ 6 h 11"/>
                <a:gd name="T12" fmla="*/ 0 w 1351"/>
                <a:gd name="T13" fmla="*/ 0 h 11"/>
                <a:gd name="T14" fmla="*/ 0 60000 65536"/>
                <a:gd name="T15" fmla="*/ 0 60000 65536"/>
                <a:gd name="T16" fmla="*/ 0 60000 65536"/>
                <a:gd name="T17" fmla="*/ 0 60000 65536"/>
                <a:gd name="T18" fmla="*/ 0 60000 65536"/>
                <a:gd name="T19" fmla="*/ 0 60000 65536"/>
                <a:gd name="T20" fmla="*/ 0 60000 65536"/>
                <a:gd name="T21" fmla="*/ 0 w 1351"/>
                <a:gd name="T22" fmla="*/ 0 h 11"/>
                <a:gd name="T23" fmla="*/ 1351 w 1351"/>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51" h="11">
                  <a:moveTo>
                    <a:pt x="0" y="0"/>
                  </a:moveTo>
                  <a:lnTo>
                    <a:pt x="1351" y="0"/>
                  </a:lnTo>
                  <a:lnTo>
                    <a:pt x="1349" y="6"/>
                  </a:lnTo>
                  <a:lnTo>
                    <a:pt x="1345" y="11"/>
                  </a:lnTo>
                  <a:lnTo>
                    <a:pt x="6" y="11"/>
                  </a:lnTo>
                  <a:lnTo>
                    <a:pt x="4" y="6"/>
                  </a:lnTo>
                  <a:lnTo>
                    <a:pt x="0" y="0"/>
                  </a:lnTo>
                  <a:close/>
                </a:path>
              </a:pathLst>
            </a:custGeom>
            <a:solidFill>
              <a:srgbClr val="73AE2E"/>
            </a:solidFill>
            <a:ln w="9525">
              <a:noFill/>
              <a:round/>
              <a:headEnd/>
              <a:tailEnd/>
            </a:ln>
          </p:spPr>
          <p:txBody>
            <a:bodyPr/>
            <a:lstStyle/>
            <a:p>
              <a:endParaRPr lang="es-ES"/>
            </a:p>
          </p:txBody>
        </p:sp>
        <p:sp>
          <p:nvSpPr>
            <p:cNvPr id="37263" name="Freeform 608"/>
            <p:cNvSpPr>
              <a:spLocks/>
            </p:cNvSpPr>
            <p:nvPr/>
          </p:nvSpPr>
          <p:spPr bwMode="auto">
            <a:xfrm>
              <a:off x="1460" y="2933"/>
              <a:ext cx="1345" cy="13"/>
            </a:xfrm>
            <a:custGeom>
              <a:avLst/>
              <a:gdLst>
                <a:gd name="T0" fmla="*/ 0 w 1345"/>
                <a:gd name="T1" fmla="*/ 0 h 13"/>
                <a:gd name="T2" fmla="*/ 1345 w 1345"/>
                <a:gd name="T3" fmla="*/ 0 h 13"/>
                <a:gd name="T4" fmla="*/ 1341 w 1345"/>
                <a:gd name="T5" fmla="*/ 5 h 13"/>
                <a:gd name="T6" fmla="*/ 1337 w 1345"/>
                <a:gd name="T7" fmla="*/ 13 h 13"/>
                <a:gd name="T8" fmla="*/ 4 w 1345"/>
                <a:gd name="T9" fmla="*/ 13 h 13"/>
                <a:gd name="T10" fmla="*/ 2 w 1345"/>
                <a:gd name="T11" fmla="*/ 5 h 13"/>
                <a:gd name="T12" fmla="*/ 0 w 1345"/>
                <a:gd name="T13" fmla="*/ 0 h 13"/>
                <a:gd name="T14" fmla="*/ 0 60000 65536"/>
                <a:gd name="T15" fmla="*/ 0 60000 65536"/>
                <a:gd name="T16" fmla="*/ 0 60000 65536"/>
                <a:gd name="T17" fmla="*/ 0 60000 65536"/>
                <a:gd name="T18" fmla="*/ 0 60000 65536"/>
                <a:gd name="T19" fmla="*/ 0 60000 65536"/>
                <a:gd name="T20" fmla="*/ 0 60000 65536"/>
                <a:gd name="T21" fmla="*/ 0 w 1345"/>
                <a:gd name="T22" fmla="*/ 0 h 13"/>
                <a:gd name="T23" fmla="*/ 1345 w 1345"/>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5" h="13">
                  <a:moveTo>
                    <a:pt x="0" y="0"/>
                  </a:moveTo>
                  <a:lnTo>
                    <a:pt x="1345" y="0"/>
                  </a:lnTo>
                  <a:lnTo>
                    <a:pt x="1341" y="5"/>
                  </a:lnTo>
                  <a:lnTo>
                    <a:pt x="1337" y="13"/>
                  </a:lnTo>
                  <a:lnTo>
                    <a:pt x="4" y="13"/>
                  </a:lnTo>
                  <a:lnTo>
                    <a:pt x="2" y="5"/>
                  </a:lnTo>
                  <a:lnTo>
                    <a:pt x="0" y="0"/>
                  </a:lnTo>
                  <a:close/>
                </a:path>
              </a:pathLst>
            </a:custGeom>
            <a:solidFill>
              <a:srgbClr val="74AF2E"/>
            </a:solidFill>
            <a:ln w="9525">
              <a:noFill/>
              <a:round/>
              <a:headEnd/>
              <a:tailEnd/>
            </a:ln>
          </p:spPr>
          <p:txBody>
            <a:bodyPr/>
            <a:lstStyle/>
            <a:p>
              <a:endParaRPr lang="es-ES"/>
            </a:p>
          </p:txBody>
        </p:sp>
        <p:sp>
          <p:nvSpPr>
            <p:cNvPr id="37264" name="Freeform 609"/>
            <p:cNvSpPr>
              <a:spLocks/>
            </p:cNvSpPr>
            <p:nvPr/>
          </p:nvSpPr>
          <p:spPr bwMode="auto">
            <a:xfrm>
              <a:off x="1462" y="2938"/>
              <a:ext cx="1339" cy="14"/>
            </a:xfrm>
            <a:custGeom>
              <a:avLst/>
              <a:gdLst>
                <a:gd name="T0" fmla="*/ 0 w 1339"/>
                <a:gd name="T1" fmla="*/ 0 h 14"/>
                <a:gd name="T2" fmla="*/ 1339 w 1339"/>
                <a:gd name="T3" fmla="*/ 0 h 14"/>
                <a:gd name="T4" fmla="*/ 1335 w 1339"/>
                <a:gd name="T5" fmla="*/ 8 h 14"/>
                <a:gd name="T6" fmla="*/ 1333 w 1339"/>
                <a:gd name="T7" fmla="*/ 14 h 14"/>
                <a:gd name="T8" fmla="*/ 5 w 1339"/>
                <a:gd name="T9" fmla="*/ 14 h 14"/>
                <a:gd name="T10" fmla="*/ 2 w 1339"/>
                <a:gd name="T11" fmla="*/ 8 h 14"/>
                <a:gd name="T12" fmla="*/ 0 w 1339"/>
                <a:gd name="T13" fmla="*/ 0 h 14"/>
                <a:gd name="T14" fmla="*/ 0 60000 65536"/>
                <a:gd name="T15" fmla="*/ 0 60000 65536"/>
                <a:gd name="T16" fmla="*/ 0 60000 65536"/>
                <a:gd name="T17" fmla="*/ 0 60000 65536"/>
                <a:gd name="T18" fmla="*/ 0 60000 65536"/>
                <a:gd name="T19" fmla="*/ 0 60000 65536"/>
                <a:gd name="T20" fmla="*/ 0 60000 65536"/>
                <a:gd name="T21" fmla="*/ 0 w 1339"/>
                <a:gd name="T22" fmla="*/ 0 h 14"/>
                <a:gd name="T23" fmla="*/ 1339 w 1339"/>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9" h="14">
                  <a:moveTo>
                    <a:pt x="0" y="0"/>
                  </a:moveTo>
                  <a:lnTo>
                    <a:pt x="1339" y="0"/>
                  </a:lnTo>
                  <a:lnTo>
                    <a:pt x="1335" y="8"/>
                  </a:lnTo>
                  <a:lnTo>
                    <a:pt x="1333" y="14"/>
                  </a:lnTo>
                  <a:lnTo>
                    <a:pt x="5" y="14"/>
                  </a:lnTo>
                  <a:lnTo>
                    <a:pt x="2" y="8"/>
                  </a:lnTo>
                  <a:lnTo>
                    <a:pt x="0" y="0"/>
                  </a:lnTo>
                  <a:close/>
                </a:path>
              </a:pathLst>
            </a:custGeom>
            <a:solidFill>
              <a:srgbClr val="74AF2E"/>
            </a:solidFill>
            <a:ln w="9525">
              <a:noFill/>
              <a:round/>
              <a:headEnd/>
              <a:tailEnd/>
            </a:ln>
          </p:spPr>
          <p:txBody>
            <a:bodyPr/>
            <a:lstStyle/>
            <a:p>
              <a:endParaRPr lang="es-ES"/>
            </a:p>
          </p:txBody>
        </p:sp>
        <p:sp>
          <p:nvSpPr>
            <p:cNvPr id="37265" name="Freeform 610"/>
            <p:cNvSpPr>
              <a:spLocks/>
            </p:cNvSpPr>
            <p:nvPr/>
          </p:nvSpPr>
          <p:spPr bwMode="auto">
            <a:xfrm>
              <a:off x="1464" y="2946"/>
              <a:ext cx="1333" cy="12"/>
            </a:xfrm>
            <a:custGeom>
              <a:avLst/>
              <a:gdLst>
                <a:gd name="T0" fmla="*/ 0 w 1333"/>
                <a:gd name="T1" fmla="*/ 0 h 12"/>
                <a:gd name="T2" fmla="*/ 1333 w 1333"/>
                <a:gd name="T3" fmla="*/ 0 h 12"/>
                <a:gd name="T4" fmla="*/ 1331 w 1333"/>
                <a:gd name="T5" fmla="*/ 6 h 12"/>
                <a:gd name="T6" fmla="*/ 1327 w 1333"/>
                <a:gd name="T7" fmla="*/ 12 h 12"/>
                <a:gd name="T8" fmla="*/ 5 w 1333"/>
                <a:gd name="T9" fmla="*/ 12 h 12"/>
                <a:gd name="T10" fmla="*/ 3 w 1333"/>
                <a:gd name="T11" fmla="*/ 6 h 12"/>
                <a:gd name="T12" fmla="*/ 0 w 1333"/>
                <a:gd name="T13" fmla="*/ 0 h 12"/>
                <a:gd name="T14" fmla="*/ 0 60000 65536"/>
                <a:gd name="T15" fmla="*/ 0 60000 65536"/>
                <a:gd name="T16" fmla="*/ 0 60000 65536"/>
                <a:gd name="T17" fmla="*/ 0 60000 65536"/>
                <a:gd name="T18" fmla="*/ 0 60000 65536"/>
                <a:gd name="T19" fmla="*/ 0 60000 65536"/>
                <a:gd name="T20" fmla="*/ 0 60000 65536"/>
                <a:gd name="T21" fmla="*/ 0 w 1333"/>
                <a:gd name="T22" fmla="*/ 0 h 12"/>
                <a:gd name="T23" fmla="*/ 1333 w 133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3" h="12">
                  <a:moveTo>
                    <a:pt x="0" y="0"/>
                  </a:moveTo>
                  <a:lnTo>
                    <a:pt x="1333" y="0"/>
                  </a:lnTo>
                  <a:lnTo>
                    <a:pt x="1331" y="6"/>
                  </a:lnTo>
                  <a:lnTo>
                    <a:pt x="1327" y="12"/>
                  </a:lnTo>
                  <a:lnTo>
                    <a:pt x="5" y="12"/>
                  </a:lnTo>
                  <a:lnTo>
                    <a:pt x="3" y="6"/>
                  </a:lnTo>
                  <a:lnTo>
                    <a:pt x="0" y="0"/>
                  </a:lnTo>
                  <a:close/>
                </a:path>
              </a:pathLst>
            </a:custGeom>
            <a:solidFill>
              <a:srgbClr val="75AF2E"/>
            </a:solidFill>
            <a:ln w="9525">
              <a:noFill/>
              <a:round/>
              <a:headEnd/>
              <a:tailEnd/>
            </a:ln>
          </p:spPr>
          <p:txBody>
            <a:bodyPr/>
            <a:lstStyle/>
            <a:p>
              <a:endParaRPr lang="es-ES"/>
            </a:p>
          </p:txBody>
        </p:sp>
        <p:sp>
          <p:nvSpPr>
            <p:cNvPr id="37266" name="Freeform 611"/>
            <p:cNvSpPr>
              <a:spLocks/>
            </p:cNvSpPr>
            <p:nvPr/>
          </p:nvSpPr>
          <p:spPr bwMode="auto">
            <a:xfrm>
              <a:off x="1467" y="2952"/>
              <a:ext cx="1328" cy="11"/>
            </a:xfrm>
            <a:custGeom>
              <a:avLst/>
              <a:gdLst>
                <a:gd name="T0" fmla="*/ 0 w 1328"/>
                <a:gd name="T1" fmla="*/ 0 h 11"/>
                <a:gd name="T2" fmla="*/ 1328 w 1328"/>
                <a:gd name="T3" fmla="*/ 0 h 11"/>
                <a:gd name="T4" fmla="*/ 1324 w 1328"/>
                <a:gd name="T5" fmla="*/ 6 h 11"/>
                <a:gd name="T6" fmla="*/ 1320 w 1328"/>
                <a:gd name="T7" fmla="*/ 11 h 11"/>
                <a:gd name="T8" fmla="*/ 4 w 1328"/>
                <a:gd name="T9" fmla="*/ 11 h 11"/>
                <a:gd name="T10" fmla="*/ 2 w 1328"/>
                <a:gd name="T11" fmla="*/ 6 h 11"/>
                <a:gd name="T12" fmla="*/ 0 w 1328"/>
                <a:gd name="T13" fmla="*/ 0 h 11"/>
                <a:gd name="T14" fmla="*/ 0 60000 65536"/>
                <a:gd name="T15" fmla="*/ 0 60000 65536"/>
                <a:gd name="T16" fmla="*/ 0 60000 65536"/>
                <a:gd name="T17" fmla="*/ 0 60000 65536"/>
                <a:gd name="T18" fmla="*/ 0 60000 65536"/>
                <a:gd name="T19" fmla="*/ 0 60000 65536"/>
                <a:gd name="T20" fmla="*/ 0 60000 65536"/>
                <a:gd name="T21" fmla="*/ 0 w 1328"/>
                <a:gd name="T22" fmla="*/ 0 h 11"/>
                <a:gd name="T23" fmla="*/ 1328 w 1328"/>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8" h="11">
                  <a:moveTo>
                    <a:pt x="0" y="0"/>
                  </a:moveTo>
                  <a:lnTo>
                    <a:pt x="1328" y="0"/>
                  </a:lnTo>
                  <a:lnTo>
                    <a:pt x="1324" y="6"/>
                  </a:lnTo>
                  <a:lnTo>
                    <a:pt x="1320" y="11"/>
                  </a:lnTo>
                  <a:lnTo>
                    <a:pt x="4" y="11"/>
                  </a:lnTo>
                  <a:lnTo>
                    <a:pt x="2" y="6"/>
                  </a:lnTo>
                  <a:lnTo>
                    <a:pt x="0" y="0"/>
                  </a:lnTo>
                  <a:close/>
                </a:path>
              </a:pathLst>
            </a:custGeom>
            <a:solidFill>
              <a:srgbClr val="75B02E"/>
            </a:solidFill>
            <a:ln w="9525">
              <a:noFill/>
              <a:round/>
              <a:headEnd/>
              <a:tailEnd/>
            </a:ln>
          </p:spPr>
          <p:txBody>
            <a:bodyPr/>
            <a:lstStyle/>
            <a:p>
              <a:endParaRPr lang="es-ES"/>
            </a:p>
          </p:txBody>
        </p:sp>
        <p:sp>
          <p:nvSpPr>
            <p:cNvPr id="37267" name="Freeform 612"/>
            <p:cNvSpPr>
              <a:spLocks/>
            </p:cNvSpPr>
            <p:nvPr/>
          </p:nvSpPr>
          <p:spPr bwMode="auto">
            <a:xfrm>
              <a:off x="1469" y="2958"/>
              <a:ext cx="1322" cy="11"/>
            </a:xfrm>
            <a:custGeom>
              <a:avLst/>
              <a:gdLst>
                <a:gd name="T0" fmla="*/ 0 w 1322"/>
                <a:gd name="T1" fmla="*/ 0 h 11"/>
                <a:gd name="T2" fmla="*/ 1322 w 1322"/>
                <a:gd name="T3" fmla="*/ 0 h 11"/>
                <a:gd name="T4" fmla="*/ 1318 w 1322"/>
                <a:gd name="T5" fmla="*/ 5 h 11"/>
                <a:gd name="T6" fmla="*/ 1317 w 1322"/>
                <a:gd name="T7" fmla="*/ 11 h 11"/>
                <a:gd name="T8" fmla="*/ 4 w 1322"/>
                <a:gd name="T9" fmla="*/ 11 h 11"/>
                <a:gd name="T10" fmla="*/ 2 w 1322"/>
                <a:gd name="T11" fmla="*/ 5 h 11"/>
                <a:gd name="T12" fmla="*/ 0 w 1322"/>
                <a:gd name="T13" fmla="*/ 0 h 11"/>
                <a:gd name="T14" fmla="*/ 0 60000 65536"/>
                <a:gd name="T15" fmla="*/ 0 60000 65536"/>
                <a:gd name="T16" fmla="*/ 0 60000 65536"/>
                <a:gd name="T17" fmla="*/ 0 60000 65536"/>
                <a:gd name="T18" fmla="*/ 0 60000 65536"/>
                <a:gd name="T19" fmla="*/ 0 60000 65536"/>
                <a:gd name="T20" fmla="*/ 0 60000 65536"/>
                <a:gd name="T21" fmla="*/ 0 w 1322"/>
                <a:gd name="T22" fmla="*/ 0 h 11"/>
                <a:gd name="T23" fmla="*/ 1322 w 132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2" h="11">
                  <a:moveTo>
                    <a:pt x="0" y="0"/>
                  </a:moveTo>
                  <a:lnTo>
                    <a:pt x="1322" y="0"/>
                  </a:lnTo>
                  <a:lnTo>
                    <a:pt x="1318" y="5"/>
                  </a:lnTo>
                  <a:lnTo>
                    <a:pt x="1317" y="11"/>
                  </a:lnTo>
                  <a:lnTo>
                    <a:pt x="4" y="11"/>
                  </a:lnTo>
                  <a:lnTo>
                    <a:pt x="2" y="5"/>
                  </a:lnTo>
                  <a:lnTo>
                    <a:pt x="0" y="0"/>
                  </a:lnTo>
                  <a:close/>
                </a:path>
              </a:pathLst>
            </a:custGeom>
            <a:solidFill>
              <a:srgbClr val="76B02E"/>
            </a:solidFill>
            <a:ln w="9525">
              <a:noFill/>
              <a:round/>
              <a:headEnd/>
              <a:tailEnd/>
            </a:ln>
          </p:spPr>
          <p:txBody>
            <a:bodyPr/>
            <a:lstStyle/>
            <a:p>
              <a:endParaRPr lang="es-ES"/>
            </a:p>
          </p:txBody>
        </p:sp>
        <p:sp>
          <p:nvSpPr>
            <p:cNvPr id="37268" name="Freeform 613"/>
            <p:cNvSpPr>
              <a:spLocks/>
            </p:cNvSpPr>
            <p:nvPr/>
          </p:nvSpPr>
          <p:spPr bwMode="auto">
            <a:xfrm>
              <a:off x="1471" y="2963"/>
              <a:ext cx="1316" cy="12"/>
            </a:xfrm>
            <a:custGeom>
              <a:avLst/>
              <a:gdLst>
                <a:gd name="T0" fmla="*/ 0 w 1316"/>
                <a:gd name="T1" fmla="*/ 0 h 12"/>
                <a:gd name="T2" fmla="*/ 1316 w 1316"/>
                <a:gd name="T3" fmla="*/ 0 h 12"/>
                <a:gd name="T4" fmla="*/ 1315 w 1316"/>
                <a:gd name="T5" fmla="*/ 6 h 12"/>
                <a:gd name="T6" fmla="*/ 1311 w 1316"/>
                <a:gd name="T7" fmla="*/ 12 h 12"/>
                <a:gd name="T8" fmla="*/ 4 w 1316"/>
                <a:gd name="T9" fmla="*/ 12 h 12"/>
                <a:gd name="T10" fmla="*/ 2 w 1316"/>
                <a:gd name="T11" fmla="*/ 6 h 12"/>
                <a:gd name="T12" fmla="*/ 0 w 1316"/>
                <a:gd name="T13" fmla="*/ 0 h 12"/>
                <a:gd name="T14" fmla="*/ 0 60000 65536"/>
                <a:gd name="T15" fmla="*/ 0 60000 65536"/>
                <a:gd name="T16" fmla="*/ 0 60000 65536"/>
                <a:gd name="T17" fmla="*/ 0 60000 65536"/>
                <a:gd name="T18" fmla="*/ 0 60000 65536"/>
                <a:gd name="T19" fmla="*/ 0 60000 65536"/>
                <a:gd name="T20" fmla="*/ 0 60000 65536"/>
                <a:gd name="T21" fmla="*/ 0 w 1316"/>
                <a:gd name="T22" fmla="*/ 0 h 12"/>
                <a:gd name="T23" fmla="*/ 1316 w 131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6" h="12">
                  <a:moveTo>
                    <a:pt x="0" y="0"/>
                  </a:moveTo>
                  <a:lnTo>
                    <a:pt x="1316" y="0"/>
                  </a:lnTo>
                  <a:lnTo>
                    <a:pt x="1315" y="6"/>
                  </a:lnTo>
                  <a:lnTo>
                    <a:pt x="1311" y="12"/>
                  </a:lnTo>
                  <a:lnTo>
                    <a:pt x="4" y="12"/>
                  </a:lnTo>
                  <a:lnTo>
                    <a:pt x="2" y="6"/>
                  </a:lnTo>
                  <a:lnTo>
                    <a:pt x="0" y="0"/>
                  </a:lnTo>
                  <a:close/>
                </a:path>
              </a:pathLst>
            </a:custGeom>
            <a:solidFill>
              <a:srgbClr val="77B02E"/>
            </a:solidFill>
            <a:ln w="9525">
              <a:noFill/>
              <a:round/>
              <a:headEnd/>
              <a:tailEnd/>
            </a:ln>
          </p:spPr>
          <p:txBody>
            <a:bodyPr/>
            <a:lstStyle/>
            <a:p>
              <a:endParaRPr lang="es-ES"/>
            </a:p>
          </p:txBody>
        </p:sp>
        <p:sp>
          <p:nvSpPr>
            <p:cNvPr id="37269" name="Freeform 614"/>
            <p:cNvSpPr>
              <a:spLocks/>
            </p:cNvSpPr>
            <p:nvPr/>
          </p:nvSpPr>
          <p:spPr bwMode="auto">
            <a:xfrm>
              <a:off x="1473" y="2969"/>
              <a:ext cx="1313" cy="12"/>
            </a:xfrm>
            <a:custGeom>
              <a:avLst/>
              <a:gdLst>
                <a:gd name="T0" fmla="*/ 0 w 1313"/>
                <a:gd name="T1" fmla="*/ 0 h 12"/>
                <a:gd name="T2" fmla="*/ 1313 w 1313"/>
                <a:gd name="T3" fmla="*/ 0 h 12"/>
                <a:gd name="T4" fmla="*/ 1309 w 1313"/>
                <a:gd name="T5" fmla="*/ 6 h 12"/>
                <a:gd name="T6" fmla="*/ 1307 w 1313"/>
                <a:gd name="T7" fmla="*/ 12 h 12"/>
                <a:gd name="T8" fmla="*/ 4 w 1313"/>
                <a:gd name="T9" fmla="*/ 12 h 12"/>
                <a:gd name="T10" fmla="*/ 2 w 1313"/>
                <a:gd name="T11" fmla="*/ 6 h 12"/>
                <a:gd name="T12" fmla="*/ 0 w 1313"/>
                <a:gd name="T13" fmla="*/ 0 h 12"/>
                <a:gd name="T14" fmla="*/ 0 60000 65536"/>
                <a:gd name="T15" fmla="*/ 0 60000 65536"/>
                <a:gd name="T16" fmla="*/ 0 60000 65536"/>
                <a:gd name="T17" fmla="*/ 0 60000 65536"/>
                <a:gd name="T18" fmla="*/ 0 60000 65536"/>
                <a:gd name="T19" fmla="*/ 0 60000 65536"/>
                <a:gd name="T20" fmla="*/ 0 60000 65536"/>
                <a:gd name="T21" fmla="*/ 0 w 1313"/>
                <a:gd name="T22" fmla="*/ 0 h 12"/>
                <a:gd name="T23" fmla="*/ 1313 w 131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3" h="12">
                  <a:moveTo>
                    <a:pt x="0" y="0"/>
                  </a:moveTo>
                  <a:lnTo>
                    <a:pt x="1313" y="0"/>
                  </a:lnTo>
                  <a:lnTo>
                    <a:pt x="1309" y="6"/>
                  </a:lnTo>
                  <a:lnTo>
                    <a:pt x="1307" y="12"/>
                  </a:lnTo>
                  <a:lnTo>
                    <a:pt x="4" y="12"/>
                  </a:lnTo>
                  <a:lnTo>
                    <a:pt x="2" y="6"/>
                  </a:lnTo>
                  <a:lnTo>
                    <a:pt x="0" y="0"/>
                  </a:lnTo>
                  <a:close/>
                </a:path>
              </a:pathLst>
            </a:custGeom>
            <a:solidFill>
              <a:srgbClr val="77B02E"/>
            </a:solidFill>
            <a:ln w="9525">
              <a:noFill/>
              <a:round/>
              <a:headEnd/>
              <a:tailEnd/>
            </a:ln>
          </p:spPr>
          <p:txBody>
            <a:bodyPr/>
            <a:lstStyle/>
            <a:p>
              <a:endParaRPr lang="es-ES"/>
            </a:p>
          </p:txBody>
        </p:sp>
        <p:sp>
          <p:nvSpPr>
            <p:cNvPr id="37270" name="Freeform 615"/>
            <p:cNvSpPr>
              <a:spLocks/>
            </p:cNvSpPr>
            <p:nvPr/>
          </p:nvSpPr>
          <p:spPr bwMode="auto">
            <a:xfrm>
              <a:off x="1475" y="2975"/>
              <a:ext cx="1307" cy="11"/>
            </a:xfrm>
            <a:custGeom>
              <a:avLst/>
              <a:gdLst>
                <a:gd name="T0" fmla="*/ 0 w 1307"/>
                <a:gd name="T1" fmla="*/ 0 h 11"/>
                <a:gd name="T2" fmla="*/ 1307 w 1307"/>
                <a:gd name="T3" fmla="*/ 0 h 11"/>
                <a:gd name="T4" fmla="*/ 1305 w 1307"/>
                <a:gd name="T5" fmla="*/ 6 h 11"/>
                <a:gd name="T6" fmla="*/ 1301 w 1307"/>
                <a:gd name="T7" fmla="*/ 11 h 11"/>
                <a:gd name="T8" fmla="*/ 4 w 1307"/>
                <a:gd name="T9" fmla="*/ 11 h 11"/>
                <a:gd name="T10" fmla="*/ 2 w 1307"/>
                <a:gd name="T11" fmla="*/ 6 h 11"/>
                <a:gd name="T12" fmla="*/ 0 w 1307"/>
                <a:gd name="T13" fmla="*/ 0 h 11"/>
                <a:gd name="T14" fmla="*/ 0 60000 65536"/>
                <a:gd name="T15" fmla="*/ 0 60000 65536"/>
                <a:gd name="T16" fmla="*/ 0 60000 65536"/>
                <a:gd name="T17" fmla="*/ 0 60000 65536"/>
                <a:gd name="T18" fmla="*/ 0 60000 65536"/>
                <a:gd name="T19" fmla="*/ 0 60000 65536"/>
                <a:gd name="T20" fmla="*/ 0 60000 65536"/>
                <a:gd name="T21" fmla="*/ 0 w 1307"/>
                <a:gd name="T22" fmla="*/ 0 h 11"/>
                <a:gd name="T23" fmla="*/ 1307 w 130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07" h="11">
                  <a:moveTo>
                    <a:pt x="0" y="0"/>
                  </a:moveTo>
                  <a:lnTo>
                    <a:pt x="1307" y="0"/>
                  </a:lnTo>
                  <a:lnTo>
                    <a:pt x="1305" y="6"/>
                  </a:lnTo>
                  <a:lnTo>
                    <a:pt x="1301" y="11"/>
                  </a:lnTo>
                  <a:lnTo>
                    <a:pt x="4" y="11"/>
                  </a:lnTo>
                  <a:lnTo>
                    <a:pt x="2" y="6"/>
                  </a:lnTo>
                  <a:lnTo>
                    <a:pt x="0" y="0"/>
                  </a:lnTo>
                  <a:close/>
                </a:path>
              </a:pathLst>
            </a:custGeom>
            <a:solidFill>
              <a:srgbClr val="78B02D"/>
            </a:solidFill>
            <a:ln w="9525">
              <a:noFill/>
              <a:round/>
              <a:headEnd/>
              <a:tailEnd/>
            </a:ln>
          </p:spPr>
          <p:txBody>
            <a:bodyPr/>
            <a:lstStyle/>
            <a:p>
              <a:endParaRPr lang="es-ES"/>
            </a:p>
          </p:txBody>
        </p:sp>
        <p:sp>
          <p:nvSpPr>
            <p:cNvPr id="37271" name="Freeform 616"/>
            <p:cNvSpPr>
              <a:spLocks/>
            </p:cNvSpPr>
            <p:nvPr/>
          </p:nvSpPr>
          <p:spPr bwMode="auto">
            <a:xfrm>
              <a:off x="1477" y="2981"/>
              <a:ext cx="1303" cy="11"/>
            </a:xfrm>
            <a:custGeom>
              <a:avLst/>
              <a:gdLst>
                <a:gd name="T0" fmla="*/ 0 w 1303"/>
                <a:gd name="T1" fmla="*/ 0 h 11"/>
                <a:gd name="T2" fmla="*/ 1303 w 1303"/>
                <a:gd name="T3" fmla="*/ 0 h 11"/>
                <a:gd name="T4" fmla="*/ 1299 w 1303"/>
                <a:gd name="T5" fmla="*/ 5 h 11"/>
                <a:gd name="T6" fmla="*/ 1297 w 1303"/>
                <a:gd name="T7" fmla="*/ 11 h 11"/>
                <a:gd name="T8" fmla="*/ 6 w 1303"/>
                <a:gd name="T9" fmla="*/ 11 h 11"/>
                <a:gd name="T10" fmla="*/ 2 w 1303"/>
                <a:gd name="T11" fmla="*/ 5 h 11"/>
                <a:gd name="T12" fmla="*/ 0 w 1303"/>
                <a:gd name="T13" fmla="*/ 0 h 11"/>
                <a:gd name="T14" fmla="*/ 0 60000 65536"/>
                <a:gd name="T15" fmla="*/ 0 60000 65536"/>
                <a:gd name="T16" fmla="*/ 0 60000 65536"/>
                <a:gd name="T17" fmla="*/ 0 60000 65536"/>
                <a:gd name="T18" fmla="*/ 0 60000 65536"/>
                <a:gd name="T19" fmla="*/ 0 60000 65536"/>
                <a:gd name="T20" fmla="*/ 0 60000 65536"/>
                <a:gd name="T21" fmla="*/ 0 w 1303"/>
                <a:gd name="T22" fmla="*/ 0 h 11"/>
                <a:gd name="T23" fmla="*/ 1303 w 130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03" h="11">
                  <a:moveTo>
                    <a:pt x="0" y="0"/>
                  </a:moveTo>
                  <a:lnTo>
                    <a:pt x="1303" y="0"/>
                  </a:lnTo>
                  <a:lnTo>
                    <a:pt x="1299" y="5"/>
                  </a:lnTo>
                  <a:lnTo>
                    <a:pt x="1297" y="11"/>
                  </a:lnTo>
                  <a:lnTo>
                    <a:pt x="6" y="11"/>
                  </a:lnTo>
                  <a:lnTo>
                    <a:pt x="2" y="5"/>
                  </a:lnTo>
                  <a:lnTo>
                    <a:pt x="0" y="0"/>
                  </a:lnTo>
                  <a:close/>
                </a:path>
              </a:pathLst>
            </a:custGeom>
            <a:solidFill>
              <a:srgbClr val="79B12D"/>
            </a:solidFill>
            <a:ln w="9525">
              <a:noFill/>
              <a:round/>
              <a:headEnd/>
              <a:tailEnd/>
            </a:ln>
          </p:spPr>
          <p:txBody>
            <a:bodyPr/>
            <a:lstStyle/>
            <a:p>
              <a:endParaRPr lang="es-ES"/>
            </a:p>
          </p:txBody>
        </p:sp>
        <p:sp>
          <p:nvSpPr>
            <p:cNvPr id="37272" name="Freeform 617"/>
            <p:cNvSpPr>
              <a:spLocks/>
            </p:cNvSpPr>
            <p:nvPr/>
          </p:nvSpPr>
          <p:spPr bwMode="auto">
            <a:xfrm>
              <a:off x="1479" y="2986"/>
              <a:ext cx="1297" cy="12"/>
            </a:xfrm>
            <a:custGeom>
              <a:avLst/>
              <a:gdLst>
                <a:gd name="T0" fmla="*/ 0 w 1297"/>
                <a:gd name="T1" fmla="*/ 0 h 12"/>
                <a:gd name="T2" fmla="*/ 1297 w 1297"/>
                <a:gd name="T3" fmla="*/ 0 h 12"/>
                <a:gd name="T4" fmla="*/ 1295 w 1297"/>
                <a:gd name="T5" fmla="*/ 6 h 12"/>
                <a:gd name="T6" fmla="*/ 1293 w 1297"/>
                <a:gd name="T7" fmla="*/ 12 h 12"/>
                <a:gd name="T8" fmla="*/ 6 w 1297"/>
                <a:gd name="T9" fmla="*/ 12 h 12"/>
                <a:gd name="T10" fmla="*/ 4 w 1297"/>
                <a:gd name="T11" fmla="*/ 6 h 12"/>
                <a:gd name="T12" fmla="*/ 0 w 1297"/>
                <a:gd name="T13" fmla="*/ 0 h 12"/>
                <a:gd name="T14" fmla="*/ 0 60000 65536"/>
                <a:gd name="T15" fmla="*/ 0 60000 65536"/>
                <a:gd name="T16" fmla="*/ 0 60000 65536"/>
                <a:gd name="T17" fmla="*/ 0 60000 65536"/>
                <a:gd name="T18" fmla="*/ 0 60000 65536"/>
                <a:gd name="T19" fmla="*/ 0 60000 65536"/>
                <a:gd name="T20" fmla="*/ 0 60000 65536"/>
                <a:gd name="T21" fmla="*/ 0 w 1297"/>
                <a:gd name="T22" fmla="*/ 0 h 12"/>
                <a:gd name="T23" fmla="*/ 1297 w 129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7" h="12">
                  <a:moveTo>
                    <a:pt x="0" y="0"/>
                  </a:moveTo>
                  <a:lnTo>
                    <a:pt x="1297" y="0"/>
                  </a:lnTo>
                  <a:lnTo>
                    <a:pt x="1295" y="6"/>
                  </a:lnTo>
                  <a:lnTo>
                    <a:pt x="1293" y="12"/>
                  </a:lnTo>
                  <a:lnTo>
                    <a:pt x="6" y="12"/>
                  </a:lnTo>
                  <a:lnTo>
                    <a:pt x="4" y="6"/>
                  </a:lnTo>
                  <a:lnTo>
                    <a:pt x="0" y="0"/>
                  </a:lnTo>
                  <a:close/>
                </a:path>
              </a:pathLst>
            </a:custGeom>
            <a:solidFill>
              <a:srgbClr val="79B12D"/>
            </a:solidFill>
            <a:ln w="9525">
              <a:noFill/>
              <a:round/>
              <a:headEnd/>
              <a:tailEnd/>
            </a:ln>
          </p:spPr>
          <p:txBody>
            <a:bodyPr/>
            <a:lstStyle/>
            <a:p>
              <a:endParaRPr lang="es-ES"/>
            </a:p>
          </p:txBody>
        </p:sp>
        <p:sp>
          <p:nvSpPr>
            <p:cNvPr id="37273" name="Freeform 618"/>
            <p:cNvSpPr>
              <a:spLocks/>
            </p:cNvSpPr>
            <p:nvPr/>
          </p:nvSpPr>
          <p:spPr bwMode="auto">
            <a:xfrm>
              <a:off x="1483" y="2992"/>
              <a:ext cx="1291" cy="12"/>
            </a:xfrm>
            <a:custGeom>
              <a:avLst/>
              <a:gdLst>
                <a:gd name="T0" fmla="*/ 0 w 1291"/>
                <a:gd name="T1" fmla="*/ 0 h 12"/>
                <a:gd name="T2" fmla="*/ 1291 w 1291"/>
                <a:gd name="T3" fmla="*/ 0 h 12"/>
                <a:gd name="T4" fmla="*/ 1289 w 1291"/>
                <a:gd name="T5" fmla="*/ 6 h 12"/>
                <a:gd name="T6" fmla="*/ 1287 w 1291"/>
                <a:gd name="T7" fmla="*/ 12 h 12"/>
                <a:gd name="T8" fmla="*/ 4 w 1291"/>
                <a:gd name="T9" fmla="*/ 12 h 12"/>
                <a:gd name="T10" fmla="*/ 2 w 1291"/>
                <a:gd name="T11" fmla="*/ 6 h 12"/>
                <a:gd name="T12" fmla="*/ 0 w 1291"/>
                <a:gd name="T13" fmla="*/ 0 h 12"/>
                <a:gd name="T14" fmla="*/ 0 60000 65536"/>
                <a:gd name="T15" fmla="*/ 0 60000 65536"/>
                <a:gd name="T16" fmla="*/ 0 60000 65536"/>
                <a:gd name="T17" fmla="*/ 0 60000 65536"/>
                <a:gd name="T18" fmla="*/ 0 60000 65536"/>
                <a:gd name="T19" fmla="*/ 0 60000 65536"/>
                <a:gd name="T20" fmla="*/ 0 60000 65536"/>
                <a:gd name="T21" fmla="*/ 0 w 1291"/>
                <a:gd name="T22" fmla="*/ 0 h 12"/>
                <a:gd name="T23" fmla="*/ 1291 w 129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1" h="12">
                  <a:moveTo>
                    <a:pt x="0" y="0"/>
                  </a:moveTo>
                  <a:lnTo>
                    <a:pt x="1291" y="0"/>
                  </a:lnTo>
                  <a:lnTo>
                    <a:pt x="1289" y="6"/>
                  </a:lnTo>
                  <a:lnTo>
                    <a:pt x="1287" y="12"/>
                  </a:lnTo>
                  <a:lnTo>
                    <a:pt x="4" y="12"/>
                  </a:lnTo>
                  <a:lnTo>
                    <a:pt x="2" y="6"/>
                  </a:lnTo>
                  <a:lnTo>
                    <a:pt x="0" y="0"/>
                  </a:lnTo>
                  <a:close/>
                </a:path>
              </a:pathLst>
            </a:custGeom>
            <a:solidFill>
              <a:srgbClr val="7AB22D"/>
            </a:solidFill>
            <a:ln w="9525">
              <a:noFill/>
              <a:round/>
              <a:headEnd/>
              <a:tailEnd/>
            </a:ln>
          </p:spPr>
          <p:txBody>
            <a:bodyPr/>
            <a:lstStyle/>
            <a:p>
              <a:endParaRPr lang="es-ES"/>
            </a:p>
          </p:txBody>
        </p:sp>
        <p:sp>
          <p:nvSpPr>
            <p:cNvPr id="37274" name="Freeform 619"/>
            <p:cNvSpPr>
              <a:spLocks/>
            </p:cNvSpPr>
            <p:nvPr/>
          </p:nvSpPr>
          <p:spPr bwMode="auto">
            <a:xfrm>
              <a:off x="1485" y="2998"/>
              <a:ext cx="1287" cy="13"/>
            </a:xfrm>
            <a:custGeom>
              <a:avLst/>
              <a:gdLst>
                <a:gd name="T0" fmla="*/ 0 w 1287"/>
                <a:gd name="T1" fmla="*/ 0 h 13"/>
                <a:gd name="T2" fmla="*/ 1287 w 1287"/>
                <a:gd name="T3" fmla="*/ 0 h 13"/>
                <a:gd name="T4" fmla="*/ 1285 w 1287"/>
                <a:gd name="T5" fmla="*/ 6 h 13"/>
                <a:gd name="T6" fmla="*/ 1281 w 1287"/>
                <a:gd name="T7" fmla="*/ 13 h 13"/>
                <a:gd name="T8" fmla="*/ 4 w 1287"/>
                <a:gd name="T9" fmla="*/ 13 h 13"/>
                <a:gd name="T10" fmla="*/ 2 w 1287"/>
                <a:gd name="T11" fmla="*/ 6 h 13"/>
                <a:gd name="T12" fmla="*/ 0 w 1287"/>
                <a:gd name="T13" fmla="*/ 0 h 13"/>
                <a:gd name="T14" fmla="*/ 0 60000 65536"/>
                <a:gd name="T15" fmla="*/ 0 60000 65536"/>
                <a:gd name="T16" fmla="*/ 0 60000 65536"/>
                <a:gd name="T17" fmla="*/ 0 60000 65536"/>
                <a:gd name="T18" fmla="*/ 0 60000 65536"/>
                <a:gd name="T19" fmla="*/ 0 60000 65536"/>
                <a:gd name="T20" fmla="*/ 0 60000 65536"/>
                <a:gd name="T21" fmla="*/ 0 w 1287"/>
                <a:gd name="T22" fmla="*/ 0 h 13"/>
                <a:gd name="T23" fmla="*/ 1287 w 1287"/>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87" h="13">
                  <a:moveTo>
                    <a:pt x="0" y="0"/>
                  </a:moveTo>
                  <a:lnTo>
                    <a:pt x="1287" y="0"/>
                  </a:lnTo>
                  <a:lnTo>
                    <a:pt x="1285" y="6"/>
                  </a:lnTo>
                  <a:lnTo>
                    <a:pt x="1281" y="13"/>
                  </a:lnTo>
                  <a:lnTo>
                    <a:pt x="4" y="13"/>
                  </a:lnTo>
                  <a:lnTo>
                    <a:pt x="2" y="6"/>
                  </a:lnTo>
                  <a:lnTo>
                    <a:pt x="0" y="0"/>
                  </a:lnTo>
                  <a:close/>
                </a:path>
              </a:pathLst>
            </a:custGeom>
            <a:solidFill>
              <a:srgbClr val="7BB22C"/>
            </a:solidFill>
            <a:ln w="9525">
              <a:noFill/>
              <a:round/>
              <a:headEnd/>
              <a:tailEnd/>
            </a:ln>
          </p:spPr>
          <p:txBody>
            <a:bodyPr/>
            <a:lstStyle/>
            <a:p>
              <a:endParaRPr lang="es-ES"/>
            </a:p>
          </p:txBody>
        </p:sp>
        <p:sp>
          <p:nvSpPr>
            <p:cNvPr id="37275" name="Freeform 620"/>
            <p:cNvSpPr>
              <a:spLocks/>
            </p:cNvSpPr>
            <p:nvPr/>
          </p:nvSpPr>
          <p:spPr bwMode="auto">
            <a:xfrm>
              <a:off x="1487" y="3004"/>
              <a:ext cx="1283" cy="13"/>
            </a:xfrm>
            <a:custGeom>
              <a:avLst/>
              <a:gdLst>
                <a:gd name="T0" fmla="*/ 0 w 1283"/>
                <a:gd name="T1" fmla="*/ 0 h 13"/>
                <a:gd name="T2" fmla="*/ 1283 w 1283"/>
                <a:gd name="T3" fmla="*/ 0 h 13"/>
                <a:gd name="T4" fmla="*/ 1279 w 1283"/>
                <a:gd name="T5" fmla="*/ 7 h 13"/>
                <a:gd name="T6" fmla="*/ 1277 w 1283"/>
                <a:gd name="T7" fmla="*/ 13 h 13"/>
                <a:gd name="T8" fmla="*/ 4 w 1283"/>
                <a:gd name="T9" fmla="*/ 13 h 13"/>
                <a:gd name="T10" fmla="*/ 2 w 1283"/>
                <a:gd name="T11" fmla="*/ 7 h 13"/>
                <a:gd name="T12" fmla="*/ 0 w 1283"/>
                <a:gd name="T13" fmla="*/ 0 h 13"/>
                <a:gd name="T14" fmla="*/ 0 60000 65536"/>
                <a:gd name="T15" fmla="*/ 0 60000 65536"/>
                <a:gd name="T16" fmla="*/ 0 60000 65536"/>
                <a:gd name="T17" fmla="*/ 0 60000 65536"/>
                <a:gd name="T18" fmla="*/ 0 60000 65536"/>
                <a:gd name="T19" fmla="*/ 0 60000 65536"/>
                <a:gd name="T20" fmla="*/ 0 60000 65536"/>
                <a:gd name="T21" fmla="*/ 0 w 1283"/>
                <a:gd name="T22" fmla="*/ 0 h 13"/>
                <a:gd name="T23" fmla="*/ 1283 w 1283"/>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83" h="13">
                  <a:moveTo>
                    <a:pt x="0" y="0"/>
                  </a:moveTo>
                  <a:lnTo>
                    <a:pt x="1283" y="0"/>
                  </a:lnTo>
                  <a:lnTo>
                    <a:pt x="1279" y="7"/>
                  </a:lnTo>
                  <a:lnTo>
                    <a:pt x="1277" y="13"/>
                  </a:lnTo>
                  <a:lnTo>
                    <a:pt x="4" y="13"/>
                  </a:lnTo>
                  <a:lnTo>
                    <a:pt x="2" y="7"/>
                  </a:lnTo>
                  <a:lnTo>
                    <a:pt x="0" y="0"/>
                  </a:lnTo>
                  <a:close/>
                </a:path>
              </a:pathLst>
            </a:custGeom>
            <a:solidFill>
              <a:srgbClr val="7BB22C"/>
            </a:solidFill>
            <a:ln w="9525">
              <a:noFill/>
              <a:round/>
              <a:headEnd/>
              <a:tailEnd/>
            </a:ln>
          </p:spPr>
          <p:txBody>
            <a:bodyPr/>
            <a:lstStyle/>
            <a:p>
              <a:endParaRPr lang="es-ES"/>
            </a:p>
          </p:txBody>
        </p:sp>
        <p:sp>
          <p:nvSpPr>
            <p:cNvPr id="37276" name="Freeform 621"/>
            <p:cNvSpPr>
              <a:spLocks/>
            </p:cNvSpPr>
            <p:nvPr/>
          </p:nvSpPr>
          <p:spPr bwMode="auto">
            <a:xfrm>
              <a:off x="1489" y="3011"/>
              <a:ext cx="1277" cy="12"/>
            </a:xfrm>
            <a:custGeom>
              <a:avLst/>
              <a:gdLst>
                <a:gd name="T0" fmla="*/ 0 w 1277"/>
                <a:gd name="T1" fmla="*/ 0 h 12"/>
                <a:gd name="T2" fmla="*/ 1277 w 1277"/>
                <a:gd name="T3" fmla="*/ 0 h 12"/>
                <a:gd name="T4" fmla="*/ 1275 w 1277"/>
                <a:gd name="T5" fmla="*/ 6 h 12"/>
                <a:gd name="T6" fmla="*/ 1275 w 1277"/>
                <a:gd name="T7" fmla="*/ 12 h 12"/>
                <a:gd name="T8" fmla="*/ 3 w 1277"/>
                <a:gd name="T9" fmla="*/ 12 h 12"/>
                <a:gd name="T10" fmla="*/ 2 w 1277"/>
                <a:gd name="T11" fmla="*/ 6 h 12"/>
                <a:gd name="T12" fmla="*/ 0 w 1277"/>
                <a:gd name="T13" fmla="*/ 0 h 12"/>
                <a:gd name="T14" fmla="*/ 0 60000 65536"/>
                <a:gd name="T15" fmla="*/ 0 60000 65536"/>
                <a:gd name="T16" fmla="*/ 0 60000 65536"/>
                <a:gd name="T17" fmla="*/ 0 60000 65536"/>
                <a:gd name="T18" fmla="*/ 0 60000 65536"/>
                <a:gd name="T19" fmla="*/ 0 60000 65536"/>
                <a:gd name="T20" fmla="*/ 0 60000 65536"/>
                <a:gd name="T21" fmla="*/ 0 w 1277"/>
                <a:gd name="T22" fmla="*/ 0 h 12"/>
                <a:gd name="T23" fmla="*/ 1277 w 127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7" h="12">
                  <a:moveTo>
                    <a:pt x="0" y="0"/>
                  </a:moveTo>
                  <a:lnTo>
                    <a:pt x="1277" y="0"/>
                  </a:lnTo>
                  <a:lnTo>
                    <a:pt x="1275" y="6"/>
                  </a:lnTo>
                  <a:lnTo>
                    <a:pt x="1275" y="12"/>
                  </a:lnTo>
                  <a:lnTo>
                    <a:pt x="3" y="12"/>
                  </a:lnTo>
                  <a:lnTo>
                    <a:pt x="2" y="6"/>
                  </a:lnTo>
                  <a:lnTo>
                    <a:pt x="0" y="0"/>
                  </a:lnTo>
                  <a:close/>
                </a:path>
              </a:pathLst>
            </a:custGeom>
            <a:solidFill>
              <a:srgbClr val="7CB22C"/>
            </a:solidFill>
            <a:ln w="9525">
              <a:noFill/>
              <a:round/>
              <a:headEnd/>
              <a:tailEnd/>
            </a:ln>
          </p:spPr>
          <p:txBody>
            <a:bodyPr/>
            <a:lstStyle/>
            <a:p>
              <a:endParaRPr lang="es-ES"/>
            </a:p>
          </p:txBody>
        </p:sp>
        <p:sp>
          <p:nvSpPr>
            <p:cNvPr id="37277" name="Freeform 622"/>
            <p:cNvSpPr>
              <a:spLocks/>
            </p:cNvSpPr>
            <p:nvPr/>
          </p:nvSpPr>
          <p:spPr bwMode="auto">
            <a:xfrm>
              <a:off x="1491" y="3017"/>
              <a:ext cx="1273" cy="12"/>
            </a:xfrm>
            <a:custGeom>
              <a:avLst/>
              <a:gdLst>
                <a:gd name="T0" fmla="*/ 0 w 1273"/>
                <a:gd name="T1" fmla="*/ 0 h 12"/>
                <a:gd name="T2" fmla="*/ 1273 w 1273"/>
                <a:gd name="T3" fmla="*/ 0 h 12"/>
                <a:gd name="T4" fmla="*/ 1273 w 1273"/>
                <a:gd name="T5" fmla="*/ 6 h 12"/>
                <a:gd name="T6" fmla="*/ 1272 w 1273"/>
                <a:gd name="T7" fmla="*/ 12 h 12"/>
                <a:gd name="T8" fmla="*/ 3 w 1273"/>
                <a:gd name="T9" fmla="*/ 12 h 12"/>
                <a:gd name="T10" fmla="*/ 1 w 1273"/>
                <a:gd name="T11" fmla="*/ 6 h 12"/>
                <a:gd name="T12" fmla="*/ 0 w 1273"/>
                <a:gd name="T13" fmla="*/ 0 h 12"/>
                <a:gd name="T14" fmla="*/ 0 60000 65536"/>
                <a:gd name="T15" fmla="*/ 0 60000 65536"/>
                <a:gd name="T16" fmla="*/ 0 60000 65536"/>
                <a:gd name="T17" fmla="*/ 0 60000 65536"/>
                <a:gd name="T18" fmla="*/ 0 60000 65536"/>
                <a:gd name="T19" fmla="*/ 0 60000 65536"/>
                <a:gd name="T20" fmla="*/ 0 60000 65536"/>
                <a:gd name="T21" fmla="*/ 0 w 1273"/>
                <a:gd name="T22" fmla="*/ 0 h 12"/>
                <a:gd name="T23" fmla="*/ 1273 w 127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3" h="12">
                  <a:moveTo>
                    <a:pt x="0" y="0"/>
                  </a:moveTo>
                  <a:lnTo>
                    <a:pt x="1273" y="0"/>
                  </a:lnTo>
                  <a:lnTo>
                    <a:pt x="1273" y="6"/>
                  </a:lnTo>
                  <a:lnTo>
                    <a:pt x="1272" y="12"/>
                  </a:lnTo>
                  <a:lnTo>
                    <a:pt x="3" y="12"/>
                  </a:lnTo>
                  <a:lnTo>
                    <a:pt x="1" y="6"/>
                  </a:lnTo>
                  <a:lnTo>
                    <a:pt x="0" y="0"/>
                  </a:lnTo>
                  <a:close/>
                </a:path>
              </a:pathLst>
            </a:custGeom>
            <a:solidFill>
              <a:srgbClr val="7CB32C"/>
            </a:solidFill>
            <a:ln w="9525">
              <a:noFill/>
              <a:round/>
              <a:headEnd/>
              <a:tailEnd/>
            </a:ln>
          </p:spPr>
          <p:txBody>
            <a:bodyPr/>
            <a:lstStyle/>
            <a:p>
              <a:endParaRPr lang="es-ES"/>
            </a:p>
          </p:txBody>
        </p:sp>
        <p:sp>
          <p:nvSpPr>
            <p:cNvPr id="37278" name="Freeform 623"/>
            <p:cNvSpPr>
              <a:spLocks/>
            </p:cNvSpPr>
            <p:nvPr/>
          </p:nvSpPr>
          <p:spPr bwMode="auto">
            <a:xfrm>
              <a:off x="1492" y="3023"/>
              <a:ext cx="1272" cy="11"/>
            </a:xfrm>
            <a:custGeom>
              <a:avLst/>
              <a:gdLst>
                <a:gd name="T0" fmla="*/ 0 w 1272"/>
                <a:gd name="T1" fmla="*/ 0 h 11"/>
                <a:gd name="T2" fmla="*/ 1272 w 1272"/>
                <a:gd name="T3" fmla="*/ 0 h 11"/>
                <a:gd name="T4" fmla="*/ 1271 w 1272"/>
                <a:gd name="T5" fmla="*/ 6 h 11"/>
                <a:gd name="T6" fmla="*/ 1269 w 1272"/>
                <a:gd name="T7" fmla="*/ 11 h 11"/>
                <a:gd name="T8" fmla="*/ 4 w 1272"/>
                <a:gd name="T9" fmla="*/ 11 h 11"/>
                <a:gd name="T10" fmla="*/ 2 w 1272"/>
                <a:gd name="T11" fmla="*/ 6 h 11"/>
                <a:gd name="T12" fmla="*/ 0 w 1272"/>
                <a:gd name="T13" fmla="*/ 0 h 11"/>
                <a:gd name="T14" fmla="*/ 0 60000 65536"/>
                <a:gd name="T15" fmla="*/ 0 60000 65536"/>
                <a:gd name="T16" fmla="*/ 0 60000 65536"/>
                <a:gd name="T17" fmla="*/ 0 60000 65536"/>
                <a:gd name="T18" fmla="*/ 0 60000 65536"/>
                <a:gd name="T19" fmla="*/ 0 60000 65536"/>
                <a:gd name="T20" fmla="*/ 0 60000 65536"/>
                <a:gd name="T21" fmla="*/ 0 w 1272"/>
                <a:gd name="T22" fmla="*/ 0 h 11"/>
                <a:gd name="T23" fmla="*/ 1272 w 127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2" h="11">
                  <a:moveTo>
                    <a:pt x="0" y="0"/>
                  </a:moveTo>
                  <a:lnTo>
                    <a:pt x="1272" y="0"/>
                  </a:lnTo>
                  <a:lnTo>
                    <a:pt x="1271" y="6"/>
                  </a:lnTo>
                  <a:lnTo>
                    <a:pt x="1269" y="11"/>
                  </a:lnTo>
                  <a:lnTo>
                    <a:pt x="4" y="11"/>
                  </a:lnTo>
                  <a:lnTo>
                    <a:pt x="2" y="6"/>
                  </a:lnTo>
                  <a:lnTo>
                    <a:pt x="0" y="0"/>
                  </a:lnTo>
                  <a:close/>
                </a:path>
              </a:pathLst>
            </a:custGeom>
            <a:solidFill>
              <a:srgbClr val="7CB32C"/>
            </a:solidFill>
            <a:ln w="9525">
              <a:noFill/>
              <a:round/>
              <a:headEnd/>
              <a:tailEnd/>
            </a:ln>
          </p:spPr>
          <p:txBody>
            <a:bodyPr/>
            <a:lstStyle/>
            <a:p>
              <a:endParaRPr lang="es-ES"/>
            </a:p>
          </p:txBody>
        </p:sp>
        <p:sp>
          <p:nvSpPr>
            <p:cNvPr id="37279" name="Freeform 624"/>
            <p:cNvSpPr>
              <a:spLocks/>
            </p:cNvSpPr>
            <p:nvPr/>
          </p:nvSpPr>
          <p:spPr bwMode="auto">
            <a:xfrm>
              <a:off x="1494" y="3029"/>
              <a:ext cx="1269" cy="11"/>
            </a:xfrm>
            <a:custGeom>
              <a:avLst/>
              <a:gdLst>
                <a:gd name="T0" fmla="*/ 0 w 1269"/>
                <a:gd name="T1" fmla="*/ 0 h 11"/>
                <a:gd name="T2" fmla="*/ 1269 w 1269"/>
                <a:gd name="T3" fmla="*/ 0 h 11"/>
                <a:gd name="T4" fmla="*/ 1267 w 1269"/>
                <a:gd name="T5" fmla="*/ 3 h 11"/>
                <a:gd name="T6" fmla="*/ 1267 w 1269"/>
                <a:gd name="T7" fmla="*/ 9 h 11"/>
                <a:gd name="T8" fmla="*/ 1265 w 1269"/>
                <a:gd name="T9" fmla="*/ 11 h 11"/>
                <a:gd name="T10" fmla="*/ 2 w 1269"/>
                <a:gd name="T11" fmla="*/ 11 h 11"/>
                <a:gd name="T12" fmla="*/ 2 w 1269"/>
                <a:gd name="T13" fmla="*/ 5 h 11"/>
                <a:gd name="T14" fmla="*/ 0 w 1269"/>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269"/>
                <a:gd name="T25" fmla="*/ 0 h 11"/>
                <a:gd name="T26" fmla="*/ 1269 w 1269"/>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69" h="11">
                  <a:moveTo>
                    <a:pt x="0" y="0"/>
                  </a:moveTo>
                  <a:lnTo>
                    <a:pt x="1269" y="0"/>
                  </a:lnTo>
                  <a:lnTo>
                    <a:pt x="1267" y="3"/>
                  </a:lnTo>
                  <a:lnTo>
                    <a:pt x="1267" y="9"/>
                  </a:lnTo>
                  <a:lnTo>
                    <a:pt x="1265" y="11"/>
                  </a:lnTo>
                  <a:lnTo>
                    <a:pt x="2" y="11"/>
                  </a:lnTo>
                  <a:lnTo>
                    <a:pt x="2" y="5"/>
                  </a:lnTo>
                  <a:lnTo>
                    <a:pt x="0" y="0"/>
                  </a:lnTo>
                  <a:close/>
                </a:path>
              </a:pathLst>
            </a:custGeom>
            <a:solidFill>
              <a:srgbClr val="7DB42B"/>
            </a:solidFill>
            <a:ln w="9525">
              <a:noFill/>
              <a:round/>
              <a:headEnd/>
              <a:tailEnd/>
            </a:ln>
          </p:spPr>
          <p:txBody>
            <a:bodyPr/>
            <a:lstStyle/>
            <a:p>
              <a:endParaRPr lang="es-ES"/>
            </a:p>
          </p:txBody>
        </p:sp>
        <p:sp>
          <p:nvSpPr>
            <p:cNvPr id="37280" name="Freeform 625"/>
            <p:cNvSpPr>
              <a:spLocks/>
            </p:cNvSpPr>
            <p:nvPr/>
          </p:nvSpPr>
          <p:spPr bwMode="auto">
            <a:xfrm>
              <a:off x="1496" y="3034"/>
              <a:ext cx="1265" cy="12"/>
            </a:xfrm>
            <a:custGeom>
              <a:avLst/>
              <a:gdLst>
                <a:gd name="T0" fmla="*/ 0 w 1265"/>
                <a:gd name="T1" fmla="*/ 0 h 12"/>
                <a:gd name="T2" fmla="*/ 1265 w 1265"/>
                <a:gd name="T3" fmla="*/ 0 h 12"/>
                <a:gd name="T4" fmla="*/ 1265 w 1265"/>
                <a:gd name="T5" fmla="*/ 2 h 12"/>
                <a:gd name="T6" fmla="*/ 1265 w 1265"/>
                <a:gd name="T7" fmla="*/ 4 h 12"/>
                <a:gd name="T8" fmla="*/ 1263 w 1265"/>
                <a:gd name="T9" fmla="*/ 8 h 12"/>
                <a:gd name="T10" fmla="*/ 1263 w 1265"/>
                <a:gd name="T11" fmla="*/ 12 h 12"/>
                <a:gd name="T12" fmla="*/ 2 w 1265"/>
                <a:gd name="T13" fmla="*/ 12 h 12"/>
                <a:gd name="T14" fmla="*/ 0 w 1265"/>
                <a:gd name="T15" fmla="*/ 6 h 12"/>
                <a:gd name="T16" fmla="*/ 0 w 1265"/>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5"/>
                <a:gd name="T28" fmla="*/ 0 h 12"/>
                <a:gd name="T29" fmla="*/ 1265 w 1265"/>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5" h="12">
                  <a:moveTo>
                    <a:pt x="0" y="0"/>
                  </a:moveTo>
                  <a:lnTo>
                    <a:pt x="1265" y="0"/>
                  </a:lnTo>
                  <a:lnTo>
                    <a:pt x="1265" y="2"/>
                  </a:lnTo>
                  <a:lnTo>
                    <a:pt x="1265" y="4"/>
                  </a:lnTo>
                  <a:lnTo>
                    <a:pt x="1263" y="8"/>
                  </a:lnTo>
                  <a:lnTo>
                    <a:pt x="1263" y="12"/>
                  </a:lnTo>
                  <a:lnTo>
                    <a:pt x="2" y="12"/>
                  </a:lnTo>
                  <a:lnTo>
                    <a:pt x="0" y="6"/>
                  </a:lnTo>
                  <a:lnTo>
                    <a:pt x="0" y="0"/>
                  </a:lnTo>
                  <a:close/>
                </a:path>
              </a:pathLst>
            </a:custGeom>
            <a:solidFill>
              <a:srgbClr val="7EB42B"/>
            </a:solidFill>
            <a:ln w="9525">
              <a:noFill/>
              <a:round/>
              <a:headEnd/>
              <a:tailEnd/>
            </a:ln>
          </p:spPr>
          <p:txBody>
            <a:bodyPr/>
            <a:lstStyle/>
            <a:p>
              <a:endParaRPr lang="es-ES"/>
            </a:p>
          </p:txBody>
        </p:sp>
        <p:sp>
          <p:nvSpPr>
            <p:cNvPr id="37281" name="Freeform 626"/>
            <p:cNvSpPr>
              <a:spLocks/>
            </p:cNvSpPr>
            <p:nvPr/>
          </p:nvSpPr>
          <p:spPr bwMode="auto">
            <a:xfrm>
              <a:off x="1496" y="3040"/>
              <a:ext cx="1263" cy="12"/>
            </a:xfrm>
            <a:custGeom>
              <a:avLst/>
              <a:gdLst>
                <a:gd name="T0" fmla="*/ 0 w 1263"/>
                <a:gd name="T1" fmla="*/ 0 h 12"/>
                <a:gd name="T2" fmla="*/ 1263 w 1263"/>
                <a:gd name="T3" fmla="*/ 0 h 12"/>
                <a:gd name="T4" fmla="*/ 1263 w 1263"/>
                <a:gd name="T5" fmla="*/ 6 h 12"/>
                <a:gd name="T6" fmla="*/ 1261 w 1263"/>
                <a:gd name="T7" fmla="*/ 12 h 12"/>
                <a:gd name="T8" fmla="*/ 4 w 1263"/>
                <a:gd name="T9" fmla="*/ 12 h 12"/>
                <a:gd name="T10" fmla="*/ 2 w 1263"/>
                <a:gd name="T11" fmla="*/ 6 h 12"/>
                <a:gd name="T12" fmla="*/ 0 w 1263"/>
                <a:gd name="T13" fmla="*/ 0 h 12"/>
                <a:gd name="T14" fmla="*/ 0 60000 65536"/>
                <a:gd name="T15" fmla="*/ 0 60000 65536"/>
                <a:gd name="T16" fmla="*/ 0 60000 65536"/>
                <a:gd name="T17" fmla="*/ 0 60000 65536"/>
                <a:gd name="T18" fmla="*/ 0 60000 65536"/>
                <a:gd name="T19" fmla="*/ 0 60000 65536"/>
                <a:gd name="T20" fmla="*/ 0 60000 65536"/>
                <a:gd name="T21" fmla="*/ 0 w 1263"/>
                <a:gd name="T22" fmla="*/ 0 h 12"/>
                <a:gd name="T23" fmla="*/ 1263 w 126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3" h="12">
                  <a:moveTo>
                    <a:pt x="0" y="0"/>
                  </a:moveTo>
                  <a:lnTo>
                    <a:pt x="1263" y="0"/>
                  </a:lnTo>
                  <a:lnTo>
                    <a:pt x="1263" y="6"/>
                  </a:lnTo>
                  <a:lnTo>
                    <a:pt x="1261" y="12"/>
                  </a:lnTo>
                  <a:lnTo>
                    <a:pt x="4" y="12"/>
                  </a:lnTo>
                  <a:lnTo>
                    <a:pt x="2" y="6"/>
                  </a:lnTo>
                  <a:lnTo>
                    <a:pt x="0" y="0"/>
                  </a:lnTo>
                  <a:close/>
                </a:path>
              </a:pathLst>
            </a:custGeom>
            <a:solidFill>
              <a:srgbClr val="7EB42B"/>
            </a:solidFill>
            <a:ln w="9525">
              <a:noFill/>
              <a:round/>
              <a:headEnd/>
              <a:tailEnd/>
            </a:ln>
          </p:spPr>
          <p:txBody>
            <a:bodyPr/>
            <a:lstStyle/>
            <a:p>
              <a:endParaRPr lang="es-ES"/>
            </a:p>
          </p:txBody>
        </p:sp>
        <p:sp>
          <p:nvSpPr>
            <p:cNvPr id="37282" name="Freeform 627"/>
            <p:cNvSpPr>
              <a:spLocks/>
            </p:cNvSpPr>
            <p:nvPr/>
          </p:nvSpPr>
          <p:spPr bwMode="auto">
            <a:xfrm>
              <a:off x="1498" y="3046"/>
              <a:ext cx="1261" cy="11"/>
            </a:xfrm>
            <a:custGeom>
              <a:avLst/>
              <a:gdLst>
                <a:gd name="T0" fmla="*/ 0 w 1261"/>
                <a:gd name="T1" fmla="*/ 0 h 11"/>
                <a:gd name="T2" fmla="*/ 1261 w 1261"/>
                <a:gd name="T3" fmla="*/ 0 h 11"/>
                <a:gd name="T4" fmla="*/ 1259 w 1261"/>
                <a:gd name="T5" fmla="*/ 6 h 11"/>
                <a:gd name="T6" fmla="*/ 1257 w 1261"/>
                <a:gd name="T7" fmla="*/ 11 h 11"/>
                <a:gd name="T8" fmla="*/ 4 w 1261"/>
                <a:gd name="T9" fmla="*/ 11 h 11"/>
                <a:gd name="T10" fmla="*/ 2 w 1261"/>
                <a:gd name="T11" fmla="*/ 6 h 11"/>
                <a:gd name="T12" fmla="*/ 0 w 1261"/>
                <a:gd name="T13" fmla="*/ 0 h 11"/>
                <a:gd name="T14" fmla="*/ 0 60000 65536"/>
                <a:gd name="T15" fmla="*/ 0 60000 65536"/>
                <a:gd name="T16" fmla="*/ 0 60000 65536"/>
                <a:gd name="T17" fmla="*/ 0 60000 65536"/>
                <a:gd name="T18" fmla="*/ 0 60000 65536"/>
                <a:gd name="T19" fmla="*/ 0 60000 65536"/>
                <a:gd name="T20" fmla="*/ 0 60000 65536"/>
                <a:gd name="T21" fmla="*/ 0 w 1261"/>
                <a:gd name="T22" fmla="*/ 0 h 11"/>
                <a:gd name="T23" fmla="*/ 1261 w 1261"/>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1" h="11">
                  <a:moveTo>
                    <a:pt x="0" y="0"/>
                  </a:moveTo>
                  <a:lnTo>
                    <a:pt x="1261" y="0"/>
                  </a:lnTo>
                  <a:lnTo>
                    <a:pt x="1259" y="6"/>
                  </a:lnTo>
                  <a:lnTo>
                    <a:pt x="1257" y="11"/>
                  </a:lnTo>
                  <a:lnTo>
                    <a:pt x="4" y="11"/>
                  </a:lnTo>
                  <a:lnTo>
                    <a:pt x="2" y="6"/>
                  </a:lnTo>
                  <a:lnTo>
                    <a:pt x="0" y="0"/>
                  </a:lnTo>
                  <a:close/>
                </a:path>
              </a:pathLst>
            </a:custGeom>
            <a:solidFill>
              <a:srgbClr val="7FB52A"/>
            </a:solidFill>
            <a:ln w="9525">
              <a:noFill/>
              <a:round/>
              <a:headEnd/>
              <a:tailEnd/>
            </a:ln>
          </p:spPr>
          <p:txBody>
            <a:bodyPr/>
            <a:lstStyle/>
            <a:p>
              <a:endParaRPr lang="es-ES"/>
            </a:p>
          </p:txBody>
        </p:sp>
        <p:sp>
          <p:nvSpPr>
            <p:cNvPr id="37283" name="Freeform 628"/>
            <p:cNvSpPr>
              <a:spLocks/>
            </p:cNvSpPr>
            <p:nvPr/>
          </p:nvSpPr>
          <p:spPr bwMode="auto">
            <a:xfrm>
              <a:off x="1500" y="3052"/>
              <a:ext cx="1257" cy="11"/>
            </a:xfrm>
            <a:custGeom>
              <a:avLst/>
              <a:gdLst>
                <a:gd name="T0" fmla="*/ 0 w 1257"/>
                <a:gd name="T1" fmla="*/ 0 h 11"/>
                <a:gd name="T2" fmla="*/ 1257 w 1257"/>
                <a:gd name="T3" fmla="*/ 0 h 11"/>
                <a:gd name="T4" fmla="*/ 1255 w 1257"/>
                <a:gd name="T5" fmla="*/ 5 h 11"/>
                <a:gd name="T6" fmla="*/ 1253 w 1257"/>
                <a:gd name="T7" fmla="*/ 11 h 11"/>
                <a:gd name="T8" fmla="*/ 4 w 1257"/>
                <a:gd name="T9" fmla="*/ 11 h 11"/>
                <a:gd name="T10" fmla="*/ 2 w 1257"/>
                <a:gd name="T11" fmla="*/ 5 h 11"/>
                <a:gd name="T12" fmla="*/ 0 w 1257"/>
                <a:gd name="T13" fmla="*/ 0 h 11"/>
                <a:gd name="T14" fmla="*/ 0 60000 65536"/>
                <a:gd name="T15" fmla="*/ 0 60000 65536"/>
                <a:gd name="T16" fmla="*/ 0 60000 65536"/>
                <a:gd name="T17" fmla="*/ 0 60000 65536"/>
                <a:gd name="T18" fmla="*/ 0 60000 65536"/>
                <a:gd name="T19" fmla="*/ 0 60000 65536"/>
                <a:gd name="T20" fmla="*/ 0 60000 65536"/>
                <a:gd name="T21" fmla="*/ 0 w 1257"/>
                <a:gd name="T22" fmla="*/ 0 h 11"/>
                <a:gd name="T23" fmla="*/ 1257 w 125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7" h="11">
                  <a:moveTo>
                    <a:pt x="0" y="0"/>
                  </a:moveTo>
                  <a:lnTo>
                    <a:pt x="1257" y="0"/>
                  </a:lnTo>
                  <a:lnTo>
                    <a:pt x="1255" y="5"/>
                  </a:lnTo>
                  <a:lnTo>
                    <a:pt x="1253" y="11"/>
                  </a:lnTo>
                  <a:lnTo>
                    <a:pt x="4" y="11"/>
                  </a:lnTo>
                  <a:lnTo>
                    <a:pt x="2" y="5"/>
                  </a:lnTo>
                  <a:lnTo>
                    <a:pt x="0" y="0"/>
                  </a:lnTo>
                  <a:close/>
                </a:path>
              </a:pathLst>
            </a:custGeom>
            <a:solidFill>
              <a:srgbClr val="80B52A"/>
            </a:solidFill>
            <a:ln w="9525">
              <a:noFill/>
              <a:round/>
              <a:headEnd/>
              <a:tailEnd/>
            </a:ln>
          </p:spPr>
          <p:txBody>
            <a:bodyPr/>
            <a:lstStyle/>
            <a:p>
              <a:endParaRPr lang="es-ES"/>
            </a:p>
          </p:txBody>
        </p:sp>
        <p:sp>
          <p:nvSpPr>
            <p:cNvPr id="37284" name="Freeform 629"/>
            <p:cNvSpPr>
              <a:spLocks/>
            </p:cNvSpPr>
            <p:nvPr/>
          </p:nvSpPr>
          <p:spPr bwMode="auto">
            <a:xfrm>
              <a:off x="1502" y="3057"/>
              <a:ext cx="1253" cy="14"/>
            </a:xfrm>
            <a:custGeom>
              <a:avLst/>
              <a:gdLst>
                <a:gd name="T0" fmla="*/ 0 w 1253"/>
                <a:gd name="T1" fmla="*/ 0 h 14"/>
                <a:gd name="T2" fmla="*/ 1253 w 1253"/>
                <a:gd name="T3" fmla="*/ 0 h 14"/>
                <a:gd name="T4" fmla="*/ 1251 w 1253"/>
                <a:gd name="T5" fmla="*/ 6 h 14"/>
                <a:gd name="T6" fmla="*/ 1251 w 1253"/>
                <a:gd name="T7" fmla="*/ 14 h 14"/>
                <a:gd name="T8" fmla="*/ 4 w 1253"/>
                <a:gd name="T9" fmla="*/ 14 h 14"/>
                <a:gd name="T10" fmla="*/ 2 w 1253"/>
                <a:gd name="T11" fmla="*/ 6 h 14"/>
                <a:gd name="T12" fmla="*/ 0 w 1253"/>
                <a:gd name="T13" fmla="*/ 0 h 14"/>
                <a:gd name="T14" fmla="*/ 0 60000 65536"/>
                <a:gd name="T15" fmla="*/ 0 60000 65536"/>
                <a:gd name="T16" fmla="*/ 0 60000 65536"/>
                <a:gd name="T17" fmla="*/ 0 60000 65536"/>
                <a:gd name="T18" fmla="*/ 0 60000 65536"/>
                <a:gd name="T19" fmla="*/ 0 60000 65536"/>
                <a:gd name="T20" fmla="*/ 0 60000 65536"/>
                <a:gd name="T21" fmla="*/ 0 w 1253"/>
                <a:gd name="T22" fmla="*/ 0 h 14"/>
                <a:gd name="T23" fmla="*/ 1253 w 1253"/>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3" h="14">
                  <a:moveTo>
                    <a:pt x="0" y="0"/>
                  </a:moveTo>
                  <a:lnTo>
                    <a:pt x="1253" y="0"/>
                  </a:lnTo>
                  <a:lnTo>
                    <a:pt x="1251" y="6"/>
                  </a:lnTo>
                  <a:lnTo>
                    <a:pt x="1251" y="14"/>
                  </a:lnTo>
                  <a:lnTo>
                    <a:pt x="4" y="14"/>
                  </a:lnTo>
                  <a:lnTo>
                    <a:pt x="2" y="6"/>
                  </a:lnTo>
                  <a:lnTo>
                    <a:pt x="0" y="0"/>
                  </a:lnTo>
                  <a:close/>
                </a:path>
              </a:pathLst>
            </a:custGeom>
            <a:solidFill>
              <a:srgbClr val="80B52A"/>
            </a:solidFill>
            <a:ln w="9525">
              <a:noFill/>
              <a:round/>
              <a:headEnd/>
              <a:tailEnd/>
            </a:ln>
          </p:spPr>
          <p:txBody>
            <a:bodyPr/>
            <a:lstStyle/>
            <a:p>
              <a:endParaRPr lang="es-ES"/>
            </a:p>
          </p:txBody>
        </p:sp>
        <p:sp>
          <p:nvSpPr>
            <p:cNvPr id="37285" name="Freeform 630"/>
            <p:cNvSpPr>
              <a:spLocks/>
            </p:cNvSpPr>
            <p:nvPr/>
          </p:nvSpPr>
          <p:spPr bwMode="auto">
            <a:xfrm>
              <a:off x="1504" y="3063"/>
              <a:ext cx="1249" cy="13"/>
            </a:xfrm>
            <a:custGeom>
              <a:avLst/>
              <a:gdLst>
                <a:gd name="T0" fmla="*/ 0 w 1249"/>
                <a:gd name="T1" fmla="*/ 0 h 13"/>
                <a:gd name="T2" fmla="*/ 1249 w 1249"/>
                <a:gd name="T3" fmla="*/ 0 h 13"/>
                <a:gd name="T4" fmla="*/ 1249 w 1249"/>
                <a:gd name="T5" fmla="*/ 8 h 13"/>
                <a:gd name="T6" fmla="*/ 1247 w 1249"/>
                <a:gd name="T7" fmla="*/ 13 h 13"/>
                <a:gd name="T8" fmla="*/ 2 w 1249"/>
                <a:gd name="T9" fmla="*/ 13 h 13"/>
                <a:gd name="T10" fmla="*/ 2 w 1249"/>
                <a:gd name="T11" fmla="*/ 6 h 13"/>
                <a:gd name="T12" fmla="*/ 0 w 1249"/>
                <a:gd name="T13" fmla="*/ 0 h 13"/>
                <a:gd name="T14" fmla="*/ 0 60000 65536"/>
                <a:gd name="T15" fmla="*/ 0 60000 65536"/>
                <a:gd name="T16" fmla="*/ 0 60000 65536"/>
                <a:gd name="T17" fmla="*/ 0 60000 65536"/>
                <a:gd name="T18" fmla="*/ 0 60000 65536"/>
                <a:gd name="T19" fmla="*/ 0 60000 65536"/>
                <a:gd name="T20" fmla="*/ 0 60000 65536"/>
                <a:gd name="T21" fmla="*/ 0 w 1249"/>
                <a:gd name="T22" fmla="*/ 0 h 13"/>
                <a:gd name="T23" fmla="*/ 1249 w 1249"/>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9" h="13">
                  <a:moveTo>
                    <a:pt x="0" y="0"/>
                  </a:moveTo>
                  <a:lnTo>
                    <a:pt x="1249" y="0"/>
                  </a:lnTo>
                  <a:lnTo>
                    <a:pt x="1249" y="8"/>
                  </a:lnTo>
                  <a:lnTo>
                    <a:pt x="1247" y="13"/>
                  </a:lnTo>
                  <a:lnTo>
                    <a:pt x="2" y="13"/>
                  </a:lnTo>
                  <a:lnTo>
                    <a:pt x="2" y="6"/>
                  </a:lnTo>
                  <a:lnTo>
                    <a:pt x="0" y="0"/>
                  </a:lnTo>
                  <a:close/>
                </a:path>
              </a:pathLst>
            </a:custGeom>
            <a:solidFill>
              <a:srgbClr val="81B62A"/>
            </a:solidFill>
            <a:ln w="9525">
              <a:noFill/>
              <a:round/>
              <a:headEnd/>
              <a:tailEnd/>
            </a:ln>
          </p:spPr>
          <p:txBody>
            <a:bodyPr/>
            <a:lstStyle/>
            <a:p>
              <a:endParaRPr lang="es-ES"/>
            </a:p>
          </p:txBody>
        </p:sp>
        <p:sp>
          <p:nvSpPr>
            <p:cNvPr id="37286" name="Freeform 631"/>
            <p:cNvSpPr>
              <a:spLocks/>
            </p:cNvSpPr>
            <p:nvPr/>
          </p:nvSpPr>
          <p:spPr bwMode="auto">
            <a:xfrm>
              <a:off x="1506" y="3071"/>
              <a:ext cx="1247" cy="11"/>
            </a:xfrm>
            <a:custGeom>
              <a:avLst/>
              <a:gdLst>
                <a:gd name="T0" fmla="*/ 0 w 1247"/>
                <a:gd name="T1" fmla="*/ 0 h 11"/>
                <a:gd name="T2" fmla="*/ 1247 w 1247"/>
                <a:gd name="T3" fmla="*/ 0 h 11"/>
                <a:gd name="T4" fmla="*/ 1245 w 1247"/>
                <a:gd name="T5" fmla="*/ 5 h 11"/>
                <a:gd name="T6" fmla="*/ 1243 w 1247"/>
                <a:gd name="T7" fmla="*/ 11 h 11"/>
                <a:gd name="T8" fmla="*/ 2 w 1247"/>
                <a:gd name="T9" fmla="*/ 11 h 11"/>
                <a:gd name="T10" fmla="*/ 0 w 1247"/>
                <a:gd name="T11" fmla="*/ 5 h 11"/>
                <a:gd name="T12" fmla="*/ 0 w 1247"/>
                <a:gd name="T13" fmla="*/ 0 h 11"/>
                <a:gd name="T14" fmla="*/ 0 60000 65536"/>
                <a:gd name="T15" fmla="*/ 0 60000 65536"/>
                <a:gd name="T16" fmla="*/ 0 60000 65536"/>
                <a:gd name="T17" fmla="*/ 0 60000 65536"/>
                <a:gd name="T18" fmla="*/ 0 60000 65536"/>
                <a:gd name="T19" fmla="*/ 0 60000 65536"/>
                <a:gd name="T20" fmla="*/ 0 60000 65536"/>
                <a:gd name="T21" fmla="*/ 0 w 1247"/>
                <a:gd name="T22" fmla="*/ 0 h 11"/>
                <a:gd name="T23" fmla="*/ 1247 w 124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7" h="11">
                  <a:moveTo>
                    <a:pt x="0" y="0"/>
                  </a:moveTo>
                  <a:lnTo>
                    <a:pt x="1247" y="0"/>
                  </a:lnTo>
                  <a:lnTo>
                    <a:pt x="1245" y="5"/>
                  </a:lnTo>
                  <a:lnTo>
                    <a:pt x="1243" y="11"/>
                  </a:lnTo>
                  <a:lnTo>
                    <a:pt x="2" y="11"/>
                  </a:lnTo>
                  <a:lnTo>
                    <a:pt x="0" y="5"/>
                  </a:lnTo>
                  <a:lnTo>
                    <a:pt x="0" y="0"/>
                  </a:lnTo>
                  <a:close/>
                </a:path>
              </a:pathLst>
            </a:custGeom>
            <a:solidFill>
              <a:srgbClr val="82B629"/>
            </a:solidFill>
            <a:ln w="9525">
              <a:noFill/>
              <a:round/>
              <a:headEnd/>
              <a:tailEnd/>
            </a:ln>
          </p:spPr>
          <p:txBody>
            <a:bodyPr/>
            <a:lstStyle/>
            <a:p>
              <a:endParaRPr lang="es-ES"/>
            </a:p>
          </p:txBody>
        </p:sp>
        <p:sp>
          <p:nvSpPr>
            <p:cNvPr id="37287" name="Freeform 632"/>
            <p:cNvSpPr>
              <a:spLocks/>
            </p:cNvSpPr>
            <p:nvPr/>
          </p:nvSpPr>
          <p:spPr bwMode="auto">
            <a:xfrm>
              <a:off x="1506" y="3076"/>
              <a:ext cx="1245" cy="12"/>
            </a:xfrm>
            <a:custGeom>
              <a:avLst/>
              <a:gdLst>
                <a:gd name="T0" fmla="*/ 0 w 1245"/>
                <a:gd name="T1" fmla="*/ 0 h 12"/>
                <a:gd name="T2" fmla="*/ 1245 w 1245"/>
                <a:gd name="T3" fmla="*/ 0 h 12"/>
                <a:gd name="T4" fmla="*/ 1243 w 1245"/>
                <a:gd name="T5" fmla="*/ 6 h 12"/>
                <a:gd name="T6" fmla="*/ 1241 w 1245"/>
                <a:gd name="T7" fmla="*/ 12 h 12"/>
                <a:gd name="T8" fmla="*/ 4 w 1245"/>
                <a:gd name="T9" fmla="*/ 12 h 12"/>
                <a:gd name="T10" fmla="*/ 2 w 1245"/>
                <a:gd name="T11" fmla="*/ 6 h 12"/>
                <a:gd name="T12" fmla="*/ 0 w 1245"/>
                <a:gd name="T13" fmla="*/ 0 h 12"/>
                <a:gd name="T14" fmla="*/ 0 60000 65536"/>
                <a:gd name="T15" fmla="*/ 0 60000 65536"/>
                <a:gd name="T16" fmla="*/ 0 60000 65536"/>
                <a:gd name="T17" fmla="*/ 0 60000 65536"/>
                <a:gd name="T18" fmla="*/ 0 60000 65536"/>
                <a:gd name="T19" fmla="*/ 0 60000 65536"/>
                <a:gd name="T20" fmla="*/ 0 60000 65536"/>
                <a:gd name="T21" fmla="*/ 0 w 1245"/>
                <a:gd name="T22" fmla="*/ 0 h 12"/>
                <a:gd name="T23" fmla="*/ 1245 w 124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5" h="12">
                  <a:moveTo>
                    <a:pt x="0" y="0"/>
                  </a:moveTo>
                  <a:lnTo>
                    <a:pt x="1245" y="0"/>
                  </a:lnTo>
                  <a:lnTo>
                    <a:pt x="1243" y="6"/>
                  </a:lnTo>
                  <a:lnTo>
                    <a:pt x="1241" y="12"/>
                  </a:lnTo>
                  <a:lnTo>
                    <a:pt x="4" y="12"/>
                  </a:lnTo>
                  <a:lnTo>
                    <a:pt x="2" y="6"/>
                  </a:lnTo>
                  <a:lnTo>
                    <a:pt x="0" y="0"/>
                  </a:lnTo>
                  <a:close/>
                </a:path>
              </a:pathLst>
            </a:custGeom>
            <a:solidFill>
              <a:srgbClr val="82B729"/>
            </a:solidFill>
            <a:ln w="9525">
              <a:noFill/>
              <a:round/>
              <a:headEnd/>
              <a:tailEnd/>
            </a:ln>
          </p:spPr>
          <p:txBody>
            <a:bodyPr/>
            <a:lstStyle/>
            <a:p>
              <a:endParaRPr lang="es-ES"/>
            </a:p>
          </p:txBody>
        </p:sp>
        <p:sp>
          <p:nvSpPr>
            <p:cNvPr id="37288" name="Freeform 633"/>
            <p:cNvSpPr>
              <a:spLocks/>
            </p:cNvSpPr>
            <p:nvPr/>
          </p:nvSpPr>
          <p:spPr bwMode="auto">
            <a:xfrm>
              <a:off x="1508" y="3082"/>
              <a:ext cx="1241" cy="12"/>
            </a:xfrm>
            <a:custGeom>
              <a:avLst/>
              <a:gdLst>
                <a:gd name="T0" fmla="*/ 0 w 1241"/>
                <a:gd name="T1" fmla="*/ 0 h 12"/>
                <a:gd name="T2" fmla="*/ 1241 w 1241"/>
                <a:gd name="T3" fmla="*/ 0 h 12"/>
                <a:gd name="T4" fmla="*/ 1239 w 1241"/>
                <a:gd name="T5" fmla="*/ 6 h 12"/>
                <a:gd name="T6" fmla="*/ 1237 w 1241"/>
                <a:gd name="T7" fmla="*/ 12 h 12"/>
                <a:gd name="T8" fmla="*/ 4 w 1241"/>
                <a:gd name="T9" fmla="*/ 12 h 12"/>
                <a:gd name="T10" fmla="*/ 2 w 1241"/>
                <a:gd name="T11" fmla="*/ 6 h 12"/>
                <a:gd name="T12" fmla="*/ 0 w 1241"/>
                <a:gd name="T13" fmla="*/ 0 h 12"/>
                <a:gd name="T14" fmla="*/ 0 60000 65536"/>
                <a:gd name="T15" fmla="*/ 0 60000 65536"/>
                <a:gd name="T16" fmla="*/ 0 60000 65536"/>
                <a:gd name="T17" fmla="*/ 0 60000 65536"/>
                <a:gd name="T18" fmla="*/ 0 60000 65536"/>
                <a:gd name="T19" fmla="*/ 0 60000 65536"/>
                <a:gd name="T20" fmla="*/ 0 60000 65536"/>
                <a:gd name="T21" fmla="*/ 0 w 1241"/>
                <a:gd name="T22" fmla="*/ 0 h 12"/>
                <a:gd name="T23" fmla="*/ 1241 w 124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1" h="12">
                  <a:moveTo>
                    <a:pt x="0" y="0"/>
                  </a:moveTo>
                  <a:lnTo>
                    <a:pt x="1241" y="0"/>
                  </a:lnTo>
                  <a:lnTo>
                    <a:pt x="1239" y="6"/>
                  </a:lnTo>
                  <a:lnTo>
                    <a:pt x="1237" y="12"/>
                  </a:lnTo>
                  <a:lnTo>
                    <a:pt x="4" y="12"/>
                  </a:lnTo>
                  <a:lnTo>
                    <a:pt x="2" y="6"/>
                  </a:lnTo>
                  <a:lnTo>
                    <a:pt x="0" y="0"/>
                  </a:lnTo>
                  <a:close/>
                </a:path>
              </a:pathLst>
            </a:custGeom>
            <a:solidFill>
              <a:srgbClr val="83B729"/>
            </a:solidFill>
            <a:ln w="9525">
              <a:noFill/>
              <a:round/>
              <a:headEnd/>
              <a:tailEnd/>
            </a:ln>
          </p:spPr>
          <p:txBody>
            <a:bodyPr/>
            <a:lstStyle/>
            <a:p>
              <a:endParaRPr lang="es-ES"/>
            </a:p>
          </p:txBody>
        </p:sp>
        <p:sp>
          <p:nvSpPr>
            <p:cNvPr id="37289" name="Freeform 634"/>
            <p:cNvSpPr>
              <a:spLocks/>
            </p:cNvSpPr>
            <p:nvPr/>
          </p:nvSpPr>
          <p:spPr bwMode="auto">
            <a:xfrm>
              <a:off x="1510" y="3088"/>
              <a:ext cx="1237" cy="12"/>
            </a:xfrm>
            <a:custGeom>
              <a:avLst/>
              <a:gdLst>
                <a:gd name="T0" fmla="*/ 0 w 1237"/>
                <a:gd name="T1" fmla="*/ 0 h 12"/>
                <a:gd name="T2" fmla="*/ 1237 w 1237"/>
                <a:gd name="T3" fmla="*/ 0 h 12"/>
                <a:gd name="T4" fmla="*/ 1235 w 1237"/>
                <a:gd name="T5" fmla="*/ 6 h 12"/>
                <a:gd name="T6" fmla="*/ 1233 w 1237"/>
                <a:gd name="T7" fmla="*/ 12 h 12"/>
                <a:gd name="T8" fmla="*/ 2 w 1237"/>
                <a:gd name="T9" fmla="*/ 12 h 12"/>
                <a:gd name="T10" fmla="*/ 2 w 1237"/>
                <a:gd name="T11" fmla="*/ 8 h 12"/>
                <a:gd name="T12" fmla="*/ 0 w 1237"/>
                <a:gd name="T13" fmla="*/ 4 h 12"/>
                <a:gd name="T14" fmla="*/ 0 w 1237"/>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237"/>
                <a:gd name="T25" fmla="*/ 0 h 12"/>
                <a:gd name="T26" fmla="*/ 1237 w 1237"/>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37" h="12">
                  <a:moveTo>
                    <a:pt x="0" y="0"/>
                  </a:moveTo>
                  <a:lnTo>
                    <a:pt x="1237" y="0"/>
                  </a:lnTo>
                  <a:lnTo>
                    <a:pt x="1235" y="6"/>
                  </a:lnTo>
                  <a:lnTo>
                    <a:pt x="1233" y="12"/>
                  </a:lnTo>
                  <a:lnTo>
                    <a:pt x="2" y="12"/>
                  </a:lnTo>
                  <a:lnTo>
                    <a:pt x="2" y="8"/>
                  </a:lnTo>
                  <a:lnTo>
                    <a:pt x="0" y="4"/>
                  </a:lnTo>
                  <a:lnTo>
                    <a:pt x="0" y="0"/>
                  </a:lnTo>
                  <a:close/>
                </a:path>
              </a:pathLst>
            </a:custGeom>
            <a:solidFill>
              <a:srgbClr val="83B729"/>
            </a:solidFill>
            <a:ln w="9525">
              <a:noFill/>
              <a:round/>
              <a:headEnd/>
              <a:tailEnd/>
            </a:ln>
          </p:spPr>
          <p:txBody>
            <a:bodyPr/>
            <a:lstStyle/>
            <a:p>
              <a:endParaRPr lang="es-ES"/>
            </a:p>
          </p:txBody>
        </p:sp>
        <p:sp>
          <p:nvSpPr>
            <p:cNvPr id="37290" name="Freeform 635"/>
            <p:cNvSpPr>
              <a:spLocks/>
            </p:cNvSpPr>
            <p:nvPr/>
          </p:nvSpPr>
          <p:spPr bwMode="auto">
            <a:xfrm>
              <a:off x="1512" y="3094"/>
              <a:ext cx="1233" cy="11"/>
            </a:xfrm>
            <a:custGeom>
              <a:avLst/>
              <a:gdLst>
                <a:gd name="T0" fmla="*/ 0 w 1233"/>
                <a:gd name="T1" fmla="*/ 0 h 11"/>
                <a:gd name="T2" fmla="*/ 1233 w 1233"/>
                <a:gd name="T3" fmla="*/ 0 h 11"/>
                <a:gd name="T4" fmla="*/ 1231 w 1233"/>
                <a:gd name="T5" fmla="*/ 6 h 11"/>
                <a:gd name="T6" fmla="*/ 1229 w 1233"/>
                <a:gd name="T7" fmla="*/ 11 h 11"/>
                <a:gd name="T8" fmla="*/ 2 w 1233"/>
                <a:gd name="T9" fmla="*/ 11 h 11"/>
                <a:gd name="T10" fmla="*/ 0 w 1233"/>
                <a:gd name="T11" fmla="*/ 7 h 11"/>
                <a:gd name="T12" fmla="*/ 0 w 1233"/>
                <a:gd name="T13" fmla="*/ 2 h 11"/>
                <a:gd name="T14" fmla="*/ 0 w 1233"/>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233"/>
                <a:gd name="T25" fmla="*/ 0 h 11"/>
                <a:gd name="T26" fmla="*/ 1233 w 1233"/>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33" h="11">
                  <a:moveTo>
                    <a:pt x="0" y="0"/>
                  </a:moveTo>
                  <a:lnTo>
                    <a:pt x="1233" y="0"/>
                  </a:lnTo>
                  <a:lnTo>
                    <a:pt x="1231" y="6"/>
                  </a:lnTo>
                  <a:lnTo>
                    <a:pt x="1229" y="11"/>
                  </a:lnTo>
                  <a:lnTo>
                    <a:pt x="2" y="11"/>
                  </a:lnTo>
                  <a:lnTo>
                    <a:pt x="0" y="7"/>
                  </a:lnTo>
                  <a:lnTo>
                    <a:pt x="0" y="2"/>
                  </a:lnTo>
                  <a:lnTo>
                    <a:pt x="0" y="0"/>
                  </a:lnTo>
                  <a:close/>
                </a:path>
              </a:pathLst>
            </a:custGeom>
            <a:solidFill>
              <a:srgbClr val="83B729"/>
            </a:solidFill>
            <a:ln w="9525">
              <a:noFill/>
              <a:round/>
              <a:headEnd/>
              <a:tailEnd/>
            </a:ln>
          </p:spPr>
          <p:txBody>
            <a:bodyPr/>
            <a:lstStyle/>
            <a:p>
              <a:endParaRPr lang="es-ES"/>
            </a:p>
          </p:txBody>
        </p:sp>
        <p:sp>
          <p:nvSpPr>
            <p:cNvPr id="37291" name="Freeform 636"/>
            <p:cNvSpPr>
              <a:spLocks/>
            </p:cNvSpPr>
            <p:nvPr/>
          </p:nvSpPr>
          <p:spPr bwMode="auto">
            <a:xfrm>
              <a:off x="1512" y="3100"/>
              <a:ext cx="1231" cy="11"/>
            </a:xfrm>
            <a:custGeom>
              <a:avLst/>
              <a:gdLst>
                <a:gd name="T0" fmla="*/ 0 w 1231"/>
                <a:gd name="T1" fmla="*/ 0 h 11"/>
                <a:gd name="T2" fmla="*/ 1231 w 1231"/>
                <a:gd name="T3" fmla="*/ 0 h 11"/>
                <a:gd name="T4" fmla="*/ 1229 w 1231"/>
                <a:gd name="T5" fmla="*/ 5 h 11"/>
                <a:gd name="T6" fmla="*/ 1228 w 1231"/>
                <a:gd name="T7" fmla="*/ 11 h 11"/>
                <a:gd name="T8" fmla="*/ 3 w 1231"/>
                <a:gd name="T9" fmla="*/ 11 h 11"/>
                <a:gd name="T10" fmla="*/ 2 w 1231"/>
                <a:gd name="T11" fmla="*/ 5 h 11"/>
                <a:gd name="T12" fmla="*/ 0 w 1231"/>
                <a:gd name="T13" fmla="*/ 0 h 11"/>
                <a:gd name="T14" fmla="*/ 0 60000 65536"/>
                <a:gd name="T15" fmla="*/ 0 60000 65536"/>
                <a:gd name="T16" fmla="*/ 0 60000 65536"/>
                <a:gd name="T17" fmla="*/ 0 60000 65536"/>
                <a:gd name="T18" fmla="*/ 0 60000 65536"/>
                <a:gd name="T19" fmla="*/ 0 60000 65536"/>
                <a:gd name="T20" fmla="*/ 0 60000 65536"/>
                <a:gd name="T21" fmla="*/ 0 w 1231"/>
                <a:gd name="T22" fmla="*/ 0 h 11"/>
                <a:gd name="T23" fmla="*/ 1231 w 1231"/>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1" h="11">
                  <a:moveTo>
                    <a:pt x="0" y="0"/>
                  </a:moveTo>
                  <a:lnTo>
                    <a:pt x="1231" y="0"/>
                  </a:lnTo>
                  <a:lnTo>
                    <a:pt x="1229" y="5"/>
                  </a:lnTo>
                  <a:lnTo>
                    <a:pt x="1228" y="11"/>
                  </a:lnTo>
                  <a:lnTo>
                    <a:pt x="3" y="11"/>
                  </a:lnTo>
                  <a:lnTo>
                    <a:pt x="2" y="5"/>
                  </a:lnTo>
                  <a:lnTo>
                    <a:pt x="0" y="0"/>
                  </a:lnTo>
                  <a:close/>
                </a:path>
              </a:pathLst>
            </a:custGeom>
            <a:solidFill>
              <a:srgbClr val="84B828"/>
            </a:solidFill>
            <a:ln w="9525">
              <a:noFill/>
              <a:round/>
              <a:headEnd/>
              <a:tailEnd/>
            </a:ln>
          </p:spPr>
          <p:txBody>
            <a:bodyPr/>
            <a:lstStyle/>
            <a:p>
              <a:endParaRPr lang="es-ES"/>
            </a:p>
          </p:txBody>
        </p:sp>
        <p:sp>
          <p:nvSpPr>
            <p:cNvPr id="37292" name="Freeform 637"/>
            <p:cNvSpPr>
              <a:spLocks/>
            </p:cNvSpPr>
            <p:nvPr/>
          </p:nvSpPr>
          <p:spPr bwMode="auto">
            <a:xfrm>
              <a:off x="1514" y="3105"/>
              <a:ext cx="1227" cy="12"/>
            </a:xfrm>
            <a:custGeom>
              <a:avLst/>
              <a:gdLst>
                <a:gd name="T0" fmla="*/ 0 w 1227"/>
                <a:gd name="T1" fmla="*/ 0 h 12"/>
                <a:gd name="T2" fmla="*/ 1227 w 1227"/>
                <a:gd name="T3" fmla="*/ 0 h 12"/>
                <a:gd name="T4" fmla="*/ 1226 w 1227"/>
                <a:gd name="T5" fmla="*/ 6 h 12"/>
                <a:gd name="T6" fmla="*/ 1224 w 1227"/>
                <a:gd name="T7" fmla="*/ 12 h 12"/>
                <a:gd name="T8" fmla="*/ 1 w 1227"/>
                <a:gd name="T9" fmla="*/ 12 h 12"/>
                <a:gd name="T10" fmla="*/ 1 w 1227"/>
                <a:gd name="T11" fmla="*/ 6 h 12"/>
                <a:gd name="T12" fmla="*/ 0 w 1227"/>
                <a:gd name="T13" fmla="*/ 0 h 12"/>
                <a:gd name="T14" fmla="*/ 0 60000 65536"/>
                <a:gd name="T15" fmla="*/ 0 60000 65536"/>
                <a:gd name="T16" fmla="*/ 0 60000 65536"/>
                <a:gd name="T17" fmla="*/ 0 60000 65536"/>
                <a:gd name="T18" fmla="*/ 0 60000 65536"/>
                <a:gd name="T19" fmla="*/ 0 60000 65536"/>
                <a:gd name="T20" fmla="*/ 0 60000 65536"/>
                <a:gd name="T21" fmla="*/ 0 w 1227"/>
                <a:gd name="T22" fmla="*/ 0 h 12"/>
                <a:gd name="T23" fmla="*/ 1227 w 122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27" h="12">
                  <a:moveTo>
                    <a:pt x="0" y="0"/>
                  </a:moveTo>
                  <a:lnTo>
                    <a:pt x="1227" y="0"/>
                  </a:lnTo>
                  <a:lnTo>
                    <a:pt x="1226" y="6"/>
                  </a:lnTo>
                  <a:lnTo>
                    <a:pt x="1224" y="12"/>
                  </a:lnTo>
                  <a:lnTo>
                    <a:pt x="1" y="12"/>
                  </a:lnTo>
                  <a:lnTo>
                    <a:pt x="1" y="6"/>
                  </a:lnTo>
                  <a:lnTo>
                    <a:pt x="0" y="0"/>
                  </a:lnTo>
                  <a:close/>
                </a:path>
              </a:pathLst>
            </a:custGeom>
            <a:solidFill>
              <a:srgbClr val="84B828"/>
            </a:solidFill>
            <a:ln w="9525">
              <a:noFill/>
              <a:round/>
              <a:headEnd/>
              <a:tailEnd/>
            </a:ln>
          </p:spPr>
          <p:txBody>
            <a:bodyPr/>
            <a:lstStyle/>
            <a:p>
              <a:endParaRPr lang="es-ES"/>
            </a:p>
          </p:txBody>
        </p:sp>
        <p:sp>
          <p:nvSpPr>
            <p:cNvPr id="37293" name="Freeform 638"/>
            <p:cNvSpPr>
              <a:spLocks/>
            </p:cNvSpPr>
            <p:nvPr/>
          </p:nvSpPr>
          <p:spPr bwMode="auto">
            <a:xfrm>
              <a:off x="1515" y="3111"/>
              <a:ext cx="1225" cy="12"/>
            </a:xfrm>
            <a:custGeom>
              <a:avLst/>
              <a:gdLst>
                <a:gd name="T0" fmla="*/ 0 w 1225"/>
                <a:gd name="T1" fmla="*/ 0 h 12"/>
                <a:gd name="T2" fmla="*/ 1225 w 1225"/>
                <a:gd name="T3" fmla="*/ 0 h 12"/>
                <a:gd name="T4" fmla="*/ 1223 w 1225"/>
                <a:gd name="T5" fmla="*/ 6 h 12"/>
                <a:gd name="T6" fmla="*/ 1219 w 1225"/>
                <a:gd name="T7" fmla="*/ 12 h 12"/>
                <a:gd name="T8" fmla="*/ 2 w 1225"/>
                <a:gd name="T9" fmla="*/ 12 h 12"/>
                <a:gd name="T10" fmla="*/ 0 w 1225"/>
                <a:gd name="T11" fmla="*/ 0 h 12"/>
                <a:gd name="T12" fmla="*/ 0 60000 65536"/>
                <a:gd name="T13" fmla="*/ 0 60000 65536"/>
                <a:gd name="T14" fmla="*/ 0 60000 65536"/>
                <a:gd name="T15" fmla="*/ 0 60000 65536"/>
                <a:gd name="T16" fmla="*/ 0 60000 65536"/>
                <a:gd name="T17" fmla="*/ 0 60000 65536"/>
                <a:gd name="T18" fmla="*/ 0 w 1225"/>
                <a:gd name="T19" fmla="*/ 0 h 12"/>
                <a:gd name="T20" fmla="*/ 1225 w 122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25" h="12">
                  <a:moveTo>
                    <a:pt x="0" y="0"/>
                  </a:moveTo>
                  <a:lnTo>
                    <a:pt x="1225" y="0"/>
                  </a:lnTo>
                  <a:lnTo>
                    <a:pt x="1223" y="6"/>
                  </a:lnTo>
                  <a:lnTo>
                    <a:pt x="1219" y="12"/>
                  </a:lnTo>
                  <a:lnTo>
                    <a:pt x="2" y="12"/>
                  </a:lnTo>
                  <a:lnTo>
                    <a:pt x="0" y="0"/>
                  </a:lnTo>
                  <a:close/>
                </a:path>
              </a:pathLst>
            </a:custGeom>
            <a:solidFill>
              <a:srgbClr val="85B928"/>
            </a:solidFill>
            <a:ln w="9525">
              <a:noFill/>
              <a:round/>
              <a:headEnd/>
              <a:tailEnd/>
            </a:ln>
          </p:spPr>
          <p:txBody>
            <a:bodyPr/>
            <a:lstStyle/>
            <a:p>
              <a:endParaRPr lang="es-ES"/>
            </a:p>
          </p:txBody>
        </p:sp>
        <p:sp>
          <p:nvSpPr>
            <p:cNvPr id="37294" name="Freeform 639"/>
            <p:cNvSpPr>
              <a:spLocks/>
            </p:cNvSpPr>
            <p:nvPr/>
          </p:nvSpPr>
          <p:spPr bwMode="auto">
            <a:xfrm>
              <a:off x="1515" y="3117"/>
              <a:ext cx="1223" cy="11"/>
            </a:xfrm>
            <a:custGeom>
              <a:avLst/>
              <a:gdLst>
                <a:gd name="T0" fmla="*/ 0 w 1223"/>
                <a:gd name="T1" fmla="*/ 0 h 11"/>
                <a:gd name="T2" fmla="*/ 1223 w 1223"/>
                <a:gd name="T3" fmla="*/ 0 h 11"/>
                <a:gd name="T4" fmla="*/ 1219 w 1223"/>
                <a:gd name="T5" fmla="*/ 6 h 11"/>
                <a:gd name="T6" fmla="*/ 1217 w 1223"/>
                <a:gd name="T7" fmla="*/ 11 h 11"/>
                <a:gd name="T8" fmla="*/ 4 w 1223"/>
                <a:gd name="T9" fmla="*/ 11 h 11"/>
                <a:gd name="T10" fmla="*/ 0 w 1223"/>
                <a:gd name="T11" fmla="*/ 0 h 11"/>
                <a:gd name="T12" fmla="*/ 0 60000 65536"/>
                <a:gd name="T13" fmla="*/ 0 60000 65536"/>
                <a:gd name="T14" fmla="*/ 0 60000 65536"/>
                <a:gd name="T15" fmla="*/ 0 60000 65536"/>
                <a:gd name="T16" fmla="*/ 0 60000 65536"/>
                <a:gd name="T17" fmla="*/ 0 60000 65536"/>
                <a:gd name="T18" fmla="*/ 0 w 1223"/>
                <a:gd name="T19" fmla="*/ 0 h 11"/>
                <a:gd name="T20" fmla="*/ 1223 w 122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23" h="11">
                  <a:moveTo>
                    <a:pt x="0" y="0"/>
                  </a:moveTo>
                  <a:lnTo>
                    <a:pt x="1223" y="0"/>
                  </a:lnTo>
                  <a:lnTo>
                    <a:pt x="1219" y="6"/>
                  </a:lnTo>
                  <a:lnTo>
                    <a:pt x="1217" y="11"/>
                  </a:lnTo>
                  <a:lnTo>
                    <a:pt x="4" y="11"/>
                  </a:lnTo>
                  <a:lnTo>
                    <a:pt x="0" y="0"/>
                  </a:lnTo>
                  <a:close/>
                </a:path>
              </a:pathLst>
            </a:custGeom>
            <a:solidFill>
              <a:srgbClr val="86B928"/>
            </a:solidFill>
            <a:ln w="9525">
              <a:noFill/>
              <a:round/>
              <a:headEnd/>
              <a:tailEnd/>
            </a:ln>
          </p:spPr>
          <p:txBody>
            <a:bodyPr/>
            <a:lstStyle/>
            <a:p>
              <a:endParaRPr lang="es-ES"/>
            </a:p>
          </p:txBody>
        </p:sp>
        <p:sp>
          <p:nvSpPr>
            <p:cNvPr id="37295" name="Freeform 640"/>
            <p:cNvSpPr>
              <a:spLocks/>
            </p:cNvSpPr>
            <p:nvPr/>
          </p:nvSpPr>
          <p:spPr bwMode="auto">
            <a:xfrm>
              <a:off x="1517" y="3123"/>
              <a:ext cx="1217" cy="13"/>
            </a:xfrm>
            <a:custGeom>
              <a:avLst/>
              <a:gdLst>
                <a:gd name="T0" fmla="*/ 0 w 1217"/>
                <a:gd name="T1" fmla="*/ 0 h 13"/>
                <a:gd name="T2" fmla="*/ 1217 w 1217"/>
                <a:gd name="T3" fmla="*/ 0 h 13"/>
                <a:gd name="T4" fmla="*/ 1215 w 1217"/>
                <a:gd name="T5" fmla="*/ 5 h 13"/>
                <a:gd name="T6" fmla="*/ 1213 w 1217"/>
                <a:gd name="T7" fmla="*/ 13 h 13"/>
                <a:gd name="T8" fmla="*/ 4 w 1217"/>
                <a:gd name="T9" fmla="*/ 13 h 13"/>
                <a:gd name="T10" fmla="*/ 0 w 1217"/>
                <a:gd name="T11" fmla="*/ 0 h 13"/>
                <a:gd name="T12" fmla="*/ 0 60000 65536"/>
                <a:gd name="T13" fmla="*/ 0 60000 65536"/>
                <a:gd name="T14" fmla="*/ 0 60000 65536"/>
                <a:gd name="T15" fmla="*/ 0 60000 65536"/>
                <a:gd name="T16" fmla="*/ 0 60000 65536"/>
                <a:gd name="T17" fmla="*/ 0 60000 65536"/>
                <a:gd name="T18" fmla="*/ 0 w 1217"/>
                <a:gd name="T19" fmla="*/ 0 h 13"/>
                <a:gd name="T20" fmla="*/ 1217 w 1217"/>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17" h="13">
                  <a:moveTo>
                    <a:pt x="0" y="0"/>
                  </a:moveTo>
                  <a:lnTo>
                    <a:pt x="1217" y="0"/>
                  </a:lnTo>
                  <a:lnTo>
                    <a:pt x="1215" y="5"/>
                  </a:lnTo>
                  <a:lnTo>
                    <a:pt x="1213" y="13"/>
                  </a:lnTo>
                  <a:lnTo>
                    <a:pt x="4" y="13"/>
                  </a:lnTo>
                  <a:lnTo>
                    <a:pt x="0" y="0"/>
                  </a:lnTo>
                  <a:close/>
                </a:path>
              </a:pathLst>
            </a:custGeom>
            <a:solidFill>
              <a:srgbClr val="86B928"/>
            </a:solidFill>
            <a:ln w="9525">
              <a:noFill/>
              <a:round/>
              <a:headEnd/>
              <a:tailEnd/>
            </a:ln>
          </p:spPr>
          <p:txBody>
            <a:bodyPr/>
            <a:lstStyle/>
            <a:p>
              <a:endParaRPr lang="es-ES"/>
            </a:p>
          </p:txBody>
        </p:sp>
        <p:sp>
          <p:nvSpPr>
            <p:cNvPr id="37296" name="Freeform 641"/>
            <p:cNvSpPr>
              <a:spLocks/>
            </p:cNvSpPr>
            <p:nvPr/>
          </p:nvSpPr>
          <p:spPr bwMode="auto">
            <a:xfrm>
              <a:off x="1519" y="3128"/>
              <a:ext cx="1213" cy="14"/>
            </a:xfrm>
            <a:custGeom>
              <a:avLst/>
              <a:gdLst>
                <a:gd name="T0" fmla="*/ 0 w 1213"/>
                <a:gd name="T1" fmla="*/ 0 h 14"/>
                <a:gd name="T2" fmla="*/ 1213 w 1213"/>
                <a:gd name="T3" fmla="*/ 0 h 14"/>
                <a:gd name="T4" fmla="*/ 1211 w 1213"/>
                <a:gd name="T5" fmla="*/ 8 h 14"/>
                <a:gd name="T6" fmla="*/ 1209 w 1213"/>
                <a:gd name="T7" fmla="*/ 14 h 14"/>
                <a:gd name="T8" fmla="*/ 2 w 1213"/>
                <a:gd name="T9" fmla="*/ 14 h 14"/>
                <a:gd name="T10" fmla="*/ 0 w 1213"/>
                <a:gd name="T11" fmla="*/ 0 h 14"/>
                <a:gd name="T12" fmla="*/ 0 60000 65536"/>
                <a:gd name="T13" fmla="*/ 0 60000 65536"/>
                <a:gd name="T14" fmla="*/ 0 60000 65536"/>
                <a:gd name="T15" fmla="*/ 0 60000 65536"/>
                <a:gd name="T16" fmla="*/ 0 60000 65536"/>
                <a:gd name="T17" fmla="*/ 0 60000 65536"/>
                <a:gd name="T18" fmla="*/ 0 w 1213"/>
                <a:gd name="T19" fmla="*/ 0 h 14"/>
                <a:gd name="T20" fmla="*/ 1213 w 121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213" h="14">
                  <a:moveTo>
                    <a:pt x="0" y="0"/>
                  </a:moveTo>
                  <a:lnTo>
                    <a:pt x="1213" y="0"/>
                  </a:lnTo>
                  <a:lnTo>
                    <a:pt x="1211" y="8"/>
                  </a:lnTo>
                  <a:lnTo>
                    <a:pt x="1209" y="14"/>
                  </a:lnTo>
                  <a:lnTo>
                    <a:pt x="2" y="14"/>
                  </a:lnTo>
                  <a:lnTo>
                    <a:pt x="0" y="0"/>
                  </a:lnTo>
                  <a:close/>
                </a:path>
              </a:pathLst>
            </a:custGeom>
            <a:solidFill>
              <a:srgbClr val="87BA27"/>
            </a:solidFill>
            <a:ln w="9525">
              <a:noFill/>
              <a:round/>
              <a:headEnd/>
              <a:tailEnd/>
            </a:ln>
          </p:spPr>
          <p:txBody>
            <a:bodyPr/>
            <a:lstStyle/>
            <a:p>
              <a:endParaRPr lang="es-ES"/>
            </a:p>
          </p:txBody>
        </p:sp>
        <p:sp>
          <p:nvSpPr>
            <p:cNvPr id="37297" name="Freeform 642"/>
            <p:cNvSpPr>
              <a:spLocks/>
            </p:cNvSpPr>
            <p:nvPr/>
          </p:nvSpPr>
          <p:spPr bwMode="auto">
            <a:xfrm>
              <a:off x="1521" y="3136"/>
              <a:ext cx="1209" cy="11"/>
            </a:xfrm>
            <a:custGeom>
              <a:avLst/>
              <a:gdLst>
                <a:gd name="T0" fmla="*/ 0 w 1209"/>
                <a:gd name="T1" fmla="*/ 0 h 11"/>
                <a:gd name="T2" fmla="*/ 1209 w 1209"/>
                <a:gd name="T3" fmla="*/ 0 h 11"/>
                <a:gd name="T4" fmla="*/ 1207 w 1209"/>
                <a:gd name="T5" fmla="*/ 6 h 11"/>
                <a:gd name="T6" fmla="*/ 1205 w 1209"/>
                <a:gd name="T7" fmla="*/ 11 h 11"/>
                <a:gd name="T8" fmla="*/ 2 w 1209"/>
                <a:gd name="T9" fmla="*/ 11 h 11"/>
                <a:gd name="T10" fmla="*/ 0 w 1209"/>
                <a:gd name="T11" fmla="*/ 0 h 11"/>
                <a:gd name="T12" fmla="*/ 0 60000 65536"/>
                <a:gd name="T13" fmla="*/ 0 60000 65536"/>
                <a:gd name="T14" fmla="*/ 0 60000 65536"/>
                <a:gd name="T15" fmla="*/ 0 60000 65536"/>
                <a:gd name="T16" fmla="*/ 0 60000 65536"/>
                <a:gd name="T17" fmla="*/ 0 60000 65536"/>
                <a:gd name="T18" fmla="*/ 0 w 1209"/>
                <a:gd name="T19" fmla="*/ 0 h 11"/>
                <a:gd name="T20" fmla="*/ 1209 w 1209"/>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09" h="11">
                  <a:moveTo>
                    <a:pt x="0" y="0"/>
                  </a:moveTo>
                  <a:lnTo>
                    <a:pt x="1209" y="0"/>
                  </a:lnTo>
                  <a:lnTo>
                    <a:pt x="1207" y="6"/>
                  </a:lnTo>
                  <a:lnTo>
                    <a:pt x="1205" y="11"/>
                  </a:lnTo>
                  <a:lnTo>
                    <a:pt x="2" y="11"/>
                  </a:lnTo>
                  <a:lnTo>
                    <a:pt x="0" y="0"/>
                  </a:lnTo>
                  <a:close/>
                </a:path>
              </a:pathLst>
            </a:custGeom>
            <a:solidFill>
              <a:srgbClr val="88BA27"/>
            </a:solidFill>
            <a:ln w="9525">
              <a:noFill/>
              <a:round/>
              <a:headEnd/>
              <a:tailEnd/>
            </a:ln>
          </p:spPr>
          <p:txBody>
            <a:bodyPr/>
            <a:lstStyle/>
            <a:p>
              <a:endParaRPr lang="es-ES"/>
            </a:p>
          </p:txBody>
        </p:sp>
        <p:sp>
          <p:nvSpPr>
            <p:cNvPr id="37298" name="Freeform 643"/>
            <p:cNvSpPr>
              <a:spLocks/>
            </p:cNvSpPr>
            <p:nvPr/>
          </p:nvSpPr>
          <p:spPr bwMode="auto">
            <a:xfrm>
              <a:off x="1521" y="3142"/>
              <a:ext cx="1207" cy="11"/>
            </a:xfrm>
            <a:custGeom>
              <a:avLst/>
              <a:gdLst>
                <a:gd name="T0" fmla="*/ 0 w 1207"/>
                <a:gd name="T1" fmla="*/ 0 h 11"/>
                <a:gd name="T2" fmla="*/ 1207 w 1207"/>
                <a:gd name="T3" fmla="*/ 0 h 11"/>
                <a:gd name="T4" fmla="*/ 1205 w 1207"/>
                <a:gd name="T5" fmla="*/ 5 h 11"/>
                <a:gd name="T6" fmla="*/ 1201 w 1207"/>
                <a:gd name="T7" fmla="*/ 11 h 11"/>
                <a:gd name="T8" fmla="*/ 4 w 1207"/>
                <a:gd name="T9" fmla="*/ 11 h 11"/>
                <a:gd name="T10" fmla="*/ 0 w 1207"/>
                <a:gd name="T11" fmla="*/ 0 h 11"/>
                <a:gd name="T12" fmla="*/ 0 60000 65536"/>
                <a:gd name="T13" fmla="*/ 0 60000 65536"/>
                <a:gd name="T14" fmla="*/ 0 60000 65536"/>
                <a:gd name="T15" fmla="*/ 0 60000 65536"/>
                <a:gd name="T16" fmla="*/ 0 60000 65536"/>
                <a:gd name="T17" fmla="*/ 0 60000 65536"/>
                <a:gd name="T18" fmla="*/ 0 w 1207"/>
                <a:gd name="T19" fmla="*/ 0 h 11"/>
                <a:gd name="T20" fmla="*/ 1207 w 120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07" h="11">
                  <a:moveTo>
                    <a:pt x="0" y="0"/>
                  </a:moveTo>
                  <a:lnTo>
                    <a:pt x="1207" y="0"/>
                  </a:lnTo>
                  <a:lnTo>
                    <a:pt x="1205" y="5"/>
                  </a:lnTo>
                  <a:lnTo>
                    <a:pt x="1201" y="11"/>
                  </a:lnTo>
                  <a:lnTo>
                    <a:pt x="4" y="11"/>
                  </a:lnTo>
                  <a:lnTo>
                    <a:pt x="0" y="0"/>
                  </a:lnTo>
                  <a:close/>
                </a:path>
              </a:pathLst>
            </a:custGeom>
            <a:solidFill>
              <a:srgbClr val="88BB27"/>
            </a:solidFill>
            <a:ln w="9525">
              <a:noFill/>
              <a:round/>
              <a:headEnd/>
              <a:tailEnd/>
            </a:ln>
          </p:spPr>
          <p:txBody>
            <a:bodyPr/>
            <a:lstStyle/>
            <a:p>
              <a:endParaRPr lang="es-ES"/>
            </a:p>
          </p:txBody>
        </p:sp>
        <p:sp>
          <p:nvSpPr>
            <p:cNvPr id="37299" name="Freeform 644"/>
            <p:cNvSpPr>
              <a:spLocks/>
            </p:cNvSpPr>
            <p:nvPr/>
          </p:nvSpPr>
          <p:spPr bwMode="auto">
            <a:xfrm>
              <a:off x="1523" y="3147"/>
              <a:ext cx="1203" cy="12"/>
            </a:xfrm>
            <a:custGeom>
              <a:avLst/>
              <a:gdLst>
                <a:gd name="T0" fmla="*/ 0 w 1203"/>
                <a:gd name="T1" fmla="*/ 0 h 12"/>
                <a:gd name="T2" fmla="*/ 1203 w 1203"/>
                <a:gd name="T3" fmla="*/ 0 h 12"/>
                <a:gd name="T4" fmla="*/ 1199 w 1203"/>
                <a:gd name="T5" fmla="*/ 6 h 12"/>
                <a:gd name="T6" fmla="*/ 1197 w 1203"/>
                <a:gd name="T7" fmla="*/ 12 h 12"/>
                <a:gd name="T8" fmla="*/ 4 w 1203"/>
                <a:gd name="T9" fmla="*/ 12 h 12"/>
                <a:gd name="T10" fmla="*/ 0 w 1203"/>
                <a:gd name="T11" fmla="*/ 0 h 12"/>
                <a:gd name="T12" fmla="*/ 0 60000 65536"/>
                <a:gd name="T13" fmla="*/ 0 60000 65536"/>
                <a:gd name="T14" fmla="*/ 0 60000 65536"/>
                <a:gd name="T15" fmla="*/ 0 60000 65536"/>
                <a:gd name="T16" fmla="*/ 0 60000 65536"/>
                <a:gd name="T17" fmla="*/ 0 60000 65536"/>
                <a:gd name="T18" fmla="*/ 0 w 1203"/>
                <a:gd name="T19" fmla="*/ 0 h 12"/>
                <a:gd name="T20" fmla="*/ 1203 w 1203"/>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03" h="12">
                  <a:moveTo>
                    <a:pt x="0" y="0"/>
                  </a:moveTo>
                  <a:lnTo>
                    <a:pt x="1203" y="0"/>
                  </a:lnTo>
                  <a:lnTo>
                    <a:pt x="1199" y="6"/>
                  </a:lnTo>
                  <a:lnTo>
                    <a:pt x="1197" y="12"/>
                  </a:lnTo>
                  <a:lnTo>
                    <a:pt x="4" y="12"/>
                  </a:lnTo>
                  <a:lnTo>
                    <a:pt x="0" y="0"/>
                  </a:lnTo>
                  <a:close/>
                </a:path>
              </a:pathLst>
            </a:custGeom>
            <a:solidFill>
              <a:srgbClr val="89BB26"/>
            </a:solidFill>
            <a:ln w="9525">
              <a:noFill/>
              <a:round/>
              <a:headEnd/>
              <a:tailEnd/>
            </a:ln>
          </p:spPr>
          <p:txBody>
            <a:bodyPr/>
            <a:lstStyle/>
            <a:p>
              <a:endParaRPr lang="es-ES"/>
            </a:p>
          </p:txBody>
        </p:sp>
        <p:sp>
          <p:nvSpPr>
            <p:cNvPr id="37300" name="Freeform 645"/>
            <p:cNvSpPr>
              <a:spLocks/>
            </p:cNvSpPr>
            <p:nvPr/>
          </p:nvSpPr>
          <p:spPr bwMode="auto">
            <a:xfrm>
              <a:off x="1525" y="3153"/>
              <a:ext cx="1197" cy="12"/>
            </a:xfrm>
            <a:custGeom>
              <a:avLst/>
              <a:gdLst>
                <a:gd name="T0" fmla="*/ 0 w 1197"/>
                <a:gd name="T1" fmla="*/ 0 h 12"/>
                <a:gd name="T2" fmla="*/ 1197 w 1197"/>
                <a:gd name="T3" fmla="*/ 0 h 12"/>
                <a:gd name="T4" fmla="*/ 1195 w 1197"/>
                <a:gd name="T5" fmla="*/ 6 h 12"/>
                <a:gd name="T6" fmla="*/ 1193 w 1197"/>
                <a:gd name="T7" fmla="*/ 12 h 12"/>
                <a:gd name="T8" fmla="*/ 2 w 1197"/>
                <a:gd name="T9" fmla="*/ 12 h 12"/>
                <a:gd name="T10" fmla="*/ 0 w 1197"/>
                <a:gd name="T11" fmla="*/ 0 h 12"/>
                <a:gd name="T12" fmla="*/ 0 60000 65536"/>
                <a:gd name="T13" fmla="*/ 0 60000 65536"/>
                <a:gd name="T14" fmla="*/ 0 60000 65536"/>
                <a:gd name="T15" fmla="*/ 0 60000 65536"/>
                <a:gd name="T16" fmla="*/ 0 60000 65536"/>
                <a:gd name="T17" fmla="*/ 0 60000 65536"/>
                <a:gd name="T18" fmla="*/ 0 w 1197"/>
                <a:gd name="T19" fmla="*/ 0 h 12"/>
                <a:gd name="T20" fmla="*/ 1197 w 1197"/>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97" h="12">
                  <a:moveTo>
                    <a:pt x="0" y="0"/>
                  </a:moveTo>
                  <a:lnTo>
                    <a:pt x="1197" y="0"/>
                  </a:lnTo>
                  <a:lnTo>
                    <a:pt x="1195" y="6"/>
                  </a:lnTo>
                  <a:lnTo>
                    <a:pt x="1193" y="12"/>
                  </a:lnTo>
                  <a:lnTo>
                    <a:pt x="2" y="12"/>
                  </a:lnTo>
                  <a:lnTo>
                    <a:pt x="0" y="0"/>
                  </a:lnTo>
                  <a:close/>
                </a:path>
              </a:pathLst>
            </a:custGeom>
            <a:solidFill>
              <a:srgbClr val="8ABB26"/>
            </a:solidFill>
            <a:ln w="9525">
              <a:noFill/>
              <a:round/>
              <a:headEnd/>
              <a:tailEnd/>
            </a:ln>
          </p:spPr>
          <p:txBody>
            <a:bodyPr/>
            <a:lstStyle/>
            <a:p>
              <a:endParaRPr lang="es-ES"/>
            </a:p>
          </p:txBody>
        </p:sp>
        <p:sp>
          <p:nvSpPr>
            <p:cNvPr id="37301" name="Freeform 646"/>
            <p:cNvSpPr>
              <a:spLocks/>
            </p:cNvSpPr>
            <p:nvPr/>
          </p:nvSpPr>
          <p:spPr bwMode="auto">
            <a:xfrm>
              <a:off x="1527" y="3159"/>
              <a:ext cx="1193" cy="12"/>
            </a:xfrm>
            <a:custGeom>
              <a:avLst/>
              <a:gdLst>
                <a:gd name="T0" fmla="*/ 0 w 1193"/>
                <a:gd name="T1" fmla="*/ 0 h 12"/>
                <a:gd name="T2" fmla="*/ 1193 w 1193"/>
                <a:gd name="T3" fmla="*/ 0 h 12"/>
                <a:gd name="T4" fmla="*/ 1191 w 1193"/>
                <a:gd name="T5" fmla="*/ 6 h 12"/>
                <a:gd name="T6" fmla="*/ 1189 w 1193"/>
                <a:gd name="T7" fmla="*/ 12 h 12"/>
                <a:gd name="T8" fmla="*/ 2 w 1193"/>
                <a:gd name="T9" fmla="*/ 12 h 12"/>
                <a:gd name="T10" fmla="*/ 0 w 1193"/>
                <a:gd name="T11" fmla="*/ 0 h 12"/>
                <a:gd name="T12" fmla="*/ 0 60000 65536"/>
                <a:gd name="T13" fmla="*/ 0 60000 65536"/>
                <a:gd name="T14" fmla="*/ 0 60000 65536"/>
                <a:gd name="T15" fmla="*/ 0 60000 65536"/>
                <a:gd name="T16" fmla="*/ 0 60000 65536"/>
                <a:gd name="T17" fmla="*/ 0 60000 65536"/>
                <a:gd name="T18" fmla="*/ 0 w 1193"/>
                <a:gd name="T19" fmla="*/ 0 h 12"/>
                <a:gd name="T20" fmla="*/ 1193 w 1193"/>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93" h="12">
                  <a:moveTo>
                    <a:pt x="0" y="0"/>
                  </a:moveTo>
                  <a:lnTo>
                    <a:pt x="1193" y="0"/>
                  </a:lnTo>
                  <a:lnTo>
                    <a:pt x="1191" y="6"/>
                  </a:lnTo>
                  <a:lnTo>
                    <a:pt x="1189" y="12"/>
                  </a:lnTo>
                  <a:lnTo>
                    <a:pt x="2" y="12"/>
                  </a:lnTo>
                  <a:lnTo>
                    <a:pt x="0" y="0"/>
                  </a:lnTo>
                  <a:close/>
                </a:path>
              </a:pathLst>
            </a:custGeom>
            <a:solidFill>
              <a:srgbClr val="8ABB26"/>
            </a:solidFill>
            <a:ln w="9525">
              <a:noFill/>
              <a:round/>
              <a:headEnd/>
              <a:tailEnd/>
            </a:ln>
          </p:spPr>
          <p:txBody>
            <a:bodyPr/>
            <a:lstStyle/>
            <a:p>
              <a:endParaRPr lang="es-ES"/>
            </a:p>
          </p:txBody>
        </p:sp>
        <p:sp>
          <p:nvSpPr>
            <p:cNvPr id="37302" name="Freeform 647"/>
            <p:cNvSpPr>
              <a:spLocks/>
            </p:cNvSpPr>
            <p:nvPr/>
          </p:nvSpPr>
          <p:spPr bwMode="auto">
            <a:xfrm>
              <a:off x="1527" y="3165"/>
              <a:ext cx="1191" cy="11"/>
            </a:xfrm>
            <a:custGeom>
              <a:avLst/>
              <a:gdLst>
                <a:gd name="T0" fmla="*/ 0 w 1191"/>
                <a:gd name="T1" fmla="*/ 0 h 11"/>
                <a:gd name="T2" fmla="*/ 1191 w 1191"/>
                <a:gd name="T3" fmla="*/ 0 h 11"/>
                <a:gd name="T4" fmla="*/ 1189 w 1191"/>
                <a:gd name="T5" fmla="*/ 6 h 11"/>
                <a:gd name="T6" fmla="*/ 1188 w 1191"/>
                <a:gd name="T7" fmla="*/ 11 h 11"/>
                <a:gd name="T8" fmla="*/ 4 w 1191"/>
                <a:gd name="T9" fmla="*/ 11 h 11"/>
                <a:gd name="T10" fmla="*/ 0 w 1191"/>
                <a:gd name="T11" fmla="*/ 0 h 11"/>
                <a:gd name="T12" fmla="*/ 0 60000 65536"/>
                <a:gd name="T13" fmla="*/ 0 60000 65536"/>
                <a:gd name="T14" fmla="*/ 0 60000 65536"/>
                <a:gd name="T15" fmla="*/ 0 60000 65536"/>
                <a:gd name="T16" fmla="*/ 0 60000 65536"/>
                <a:gd name="T17" fmla="*/ 0 60000 65536"/>
                <a:gd name="T18" fmla="*/ 0 w 1191"/>
                <a:gd name="T19" fmla="*/ 0 h 11"/>
                <a:gd name="T20" fmla="*/ 1191 w 1191"/>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191" h="11">
                  <a:moveTo>
                    <a:pt x="0" y="0"/>
                  </a:moveTo>
                  <a:lnTo>
                    <a:pt x="1191" y="0"/>
                  </a:lnTo>
                  <a:lnTo>
                    <a:pt x="1189" y="6"/>
                  </a:lnTo>
                  <a:lnTo>
                    <a:pt x="1188" y="11"/>
                  </a:lnTo>
                  <a:lnTo>
                    <a:pt x="4" y="11"/>
                  </a:lnTo>
                  <a:lnTo>
                    <a:pt x="0" y="0"/>
                  </a:lnTo>
                  <a:close/>
                </a:path>
              </a:pathLst>
            </a:custGeom>
            <a:solidFill>
              <a:srgbClr val="8BBC25"/>
            </a:solidFill>
            <a:ln w="9525">
              <a:noFill/>
              <a:round/>
              <a:headEnd/>
              <a:tailEnd/>
            </a:ln>
          </p:spPr>
          <p:txBody>
            <a:bodyPr/>
            <a:lstStyle/>
            <a:p>
              <a:endParaRPr lang="es-ES"/>
            </a:p>
          </p:txBody>
        </p:sp>
        <p:sp>
          <p:nvSpPr>
            <p:cNvPr id="37303" name="Freeform 648"/>
            <p:cNvSpPr>
              <a:spLocks/>
            </p:cNvSpPr>
            <p:nvPr/>
          </p:nvSpPr>
          <p:spPr bwMode="auto">
            <a:xfrm>
              <a:off x="1529" y="3171"/>
              <a:ext cx="1187" cy="11"/>
            </a:xfrm>
            <a:custGeom>
              <a:avLst/>
              <a:gdLst>
                <a:gd name="T0" fmla="*/ 0 w 1187"/>
                <a:gd name="T1" fmla="*/ 0 h 11"/>
                <a:gd name="T2" fmla="*/ 1187 w 1187"/>
                <a:gd name="T3" fmla="*/ 0 h 11"/>
                <a:gd name="T4" fmla="*/ 1186 w 1187"/>
                <a:gd name="T5" fmla="*/ 5 h 11"/>
                <a:gd name="T6" fmla="*/ 1184 w 1187"/>
                <a:gd name="T7" fmla="*/ 11 h 11"/>
                <a:gd name="T8" fmla="*/ 4 w 1187"/>
                <a:gd name="T9" fmla="*/ 11 h 11"/>
                <a:gd name="T10" fmla="*/ 0 w 1187"/>
                <a:gd name="T11" fmla="*/ 0 h 11"/>
                <a:gd name="T12" fmla="*/ 0 60000 65536"/>
                <a:gd name="T13" fmla="*/ 0 60000 65536"/>
                <a:gd name="T14" fmla="*/ 0 60000 65536"/>
                <a:gd name="T15" fmla="*/ 0 60000 65536"/>
                <a:gd name="T16" fmla="*/ 0 60000 65536"/>
                <a:gd name="T17" fmla="*/ 0 60000 65536"/>
                <a:gd name="T18" fmla="*/ 0 w 1187"/>
                <a:gd name="T19" fmla="*/ 0 h 11"/>
                <a:gd name="T20" fmla="*/ 1187 w 118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187" h="11">
                  <a:moveTo>
                    <a:pt x="0" y="0"/>
                  </a:moveTo>
                  <a:lnTo>
                    <a:pt x="1187" y="0"/>
                  </a:lnTo>
                  <a:lnTo>
                    <a:pt x="1186" y="5"/>
                  </a:lnTo>
                  <a:lnTo>
                    <a:pt x="1184" y="11"/>
                  </a:lnTo>
                  <a:lnTo>
                    <a:pt x="4" y="11"/>
                  </a:lnTo>
                  <a:lnTo>
                    <a:pt x="0" y="0"/>
                  </a:lnTo>
                  <a:close/>
                </a:path>
              </a:pathLst>
            </a:custGeom>
            <a:solidFill>
              <a:srgbClr val="8CBD25"/>
            </a:solidFill>
            <a:ln w="9525">
              <a:noFill/>
              <a:round/>
              <a:headEnd/>
              <a:tailEnd/>
            </a:ln>
          </p:spPr>
          <p:txBody>
            <a:bodyPr/>
            <a:lstStyle/>
            <a:p>
              <a:endParaRPr lang="es-ES"/>
            </a:p>
          </p:txBody>
        </p:sp>
        <p:sp>
          <p:nvSpPr>
            <p:cNvPr id="37304" name="Freeform 649"/>
            <p:cNvSpPr>
              <a:spLocks/>
            </p:cNvSpPr>
            <p:nvPr/>
          </p:nvSpPr>
          <p:spPr bwMode="auto">
            <a:xfrm>
              <a:off x="1531" y="3176"/>
              <a:ext cx="1184" cy="12"/>
            </a:xfrm>
            <a:custGeom>
              <a:avLst/>
              <a:gdLst>
                <a:gd name="T0" fmla="*/ 0 w 1184"/>
                <a:gd name="T1" fmla="*/ 0 h 12"/>
                <a:gd name="T2" fmla="*/ 1184 w 1184"/>
                <a:gd name="T3" fmla="*/ 0 h 12"/>
                <a:gd name="T4" fmla="*/ 1182 w 1184"/>
                <a:gd name="T5" fmla="*/ 6 h 12"/>
                <a:gd name="T6" fmla="*/ 1180 w 1184"/>
                <a:gd name="T7" fmla="*/ 12 h 12"/>
                <a:gd name="T8" fmla="*/ 2 w 1184"/>
                <a:gd name="T9" fmla="*/ 12 h 12"/>
                <a:gd name="T10" fmla="*/ 0 w 1184"/>
                <a:gd name="T11" fmla="*/ 0 h 12"/>
                <a:gd name="T12" fmla="*/ 0 60000 65536"/>
                <a:gd name="T13" fmla="*/ 0 60000 65536"/>
                <a:gd name="T14" fmla="*/ 0 60000 65536"/>
                <a:gd name="T15" fmla="*/ 0 60000 65536"/>
                <a:gd name="T16" fmla="*/ 0 60000 65536"/>
                <a:gd name="T17" fmla="*/ 0 60000 65536"/>
                <a:gd name="T18" fmla="*/ 0 w 1184"/>
                <a:gd name="T19" fmla="*/ 0 h 12"/>
                <a:gd name="T20" fmla="*/ 1184 w 118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84" h="12">
                  <a:moveTo>
                    <a:pt x="0" y="0"/>
                  </a:moveTo>
                  <a:lnTo>
                    <a:pt x="1184" y="0"/>
                  </a:lnTo>
                  <a:lnTo>
                    <a:pt x="1182" y="6"/>
                  </a:lnTo>
                  <a:lnTo>
                    <a:pt x="1180" y="12"/>
                  </a:lnTo>
                  <a:lnTo>
                    <a:pt x="2" y="12"/>
                  </a:lnTo>
                  <a:lnTo>
                    <a:pt x="0" y="0"/>
                  </a:lnTo>
                  <a:close/>
                </a:path>
              </a:pathLst>
            </a:custGeom>
            <a:solidFill>
              <a:srgbClr val="8CBD25"/>
            </a:solidFill>
            <a:ln w="9525">
              <a:noFill/>
              <a:round/>
              <a:headEnd/>
              <a:tailEnd/>
            </a:ln>
          </p:spPr>
          <p:txBody>
            <a:bodyPr/>
            <a:lstStyle/>
            <a:p>
              <a:endParaRPr lang="es-ES"/>
            </a:p>
          </p:txBody>
        </p:sp>
        <p:sp>
          <p:nvSpPr>
            <p:cNvPr id="37305" name="Freeform 650"/>
            <p:cNvSpPr>
              <a:spLocks/>
            </p:cNvSpPr>
            <p:nvPr/>
          </p:nvSpPr>
          <p:spPr bwMode="auto">
            <a:xfrm>
              <a:off x="1533" y="3182"/>
              <a:ext cx="1180" cy="12"/>
            </a:xfrm>
            <a:custGeom>
              <a:avLst/>
              <a:gdLst>
                <a:gd name="T0" fmla="*/ 0 w 1180"/>
                <a:gd name="T1" fmla="*/ 0 h 12"/>
                <a:gd name="T2" fmla="*/ 1180 w 1180"/>
                <a:gd name="T3" fmla="*/ 0 h 12"/>
                <a:gd name="T4" fmla="*/ 1178 w 1180"/>
                <a:gd name="T5" fmla="*/ 6 h 12"/>
                <a:gd name="T6" fmla="*/ 1176 w 1180"/>
                <a:gd name="T7" fmla="*/ 12 h 12"/>
                <a:gd name="T8" fmla="*/ 2 w 1180"/>
                <a:gd name="T9" fmla="*/ 12 h 12"/>
                <a:gd name="T10" fmla="*/ 0 w 1180"/>
                <a:gd name="T11" fmla="*/ 0 h 12"/>
                <a:gd name="T12" fmla="*/ 0 60000 65536"/>
                <a:gd name="T13" fmla="*/ 0 60000 65536"/>
                <a:gd name="T14" fmla="*/ 0 60000 65536"/>
                <a:gd name="T15" fmla="*/ 0 60000 65536"/>
                <a:gd name="T16" fmla="*/ 0 60000 65536"/>
                <a:gd name="T17" fmla="*/ 0 60000 65536"/>
                <a:gd name="T18" fmla="*/ 0 w 1180"/>
                <a:gd name="T19" fmla="*/ 0 h 12"/>
                <a:gd name="T20" fmla="*/ 1180 w 118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80" h="12">
                  <a:moveTo>
                    <a:pt x="0" y="0"/>
                  </a:moveTo>
                  <a:lnTo>
                    <a:pt x="1180" y="0"/>
                  </a:lnTo>
                  <a:lnTo>
                    <a:pt x="1178" y="6"/>
                  </a:lnTo>
                  <a:lnTo>
                    <a:pt x="1176" y="12"/>
                  </a:lnTo>
                  <a:lnTo>
                    <a:pt x="2" y="12"/>
                  </a:lnTo>
                  <a:lnTo>
                    <a:pt x="0" y="0"/>
                  </a:lnTo>
                  <a:close/>
                </a:path>
              </a:pathLst>
            </a:custGeom>
            <a:solidFill>
              <a:srgbClr val="8DBD24"/>
            </a:solidFill>
            <a:ln w="9525">
              <a:noFill/>
              <a:round/>
              <a:headEnd/>
              <a:tailEnd/>
            </a:ln>
          </p:spPr>
          <p:txBody>
            <a:bodyPr/>
            <a:lstStyle/>
            <a:p>
              <a:endParaRPr lang="es-ES"/>
            </a:p>
          </p:txBody>
        </p:sp>
        <p:sp>
          <p:nvSpPr>
            <p:cNvPr id="37306" name="Freeform 651"/>
            <p:cNvSpPr>
              <a:spLocks/>
            </p:cNvSpPr>
            <p:nvPr/>
          </p:nvSpPr>
          <p:spPr bwMode="auto">
            <a:xfrm>
              <a:off x="1533" y="3188"/>
              <a:ext cx="1178" cy="13"/>
            </a:xfrm>
            <a:custGeom>
              <a:avLst/>
              <a:gdLst>
                <a:gd name="T0" fmla="*/ 0 w 1178"/>
                <a:gd name="T1" fmla="*/ 0 h 13"/>
                <a:gd name="T2" fmla="*/ 1178 w 1178"/>
                <a:gd name="T3" fmla="*/ 0 h 13"/>
                <a:gd name="T4" fmla="*/ 1176 w 1178"/>
                <a:gd name="T5" fmla="*/ 6 h 13"/>
                <a:gd name="T6" fmla="*/ 1174 w 1178"/>
                <a:gd name="T7" fmla="*/ 13 h 13"/>
                <a:gd name="T8" fmla="*/ 4 w 1178"/>
                <a:gd name="T9" fmla="*/ 13 h 13"/>
                <a:gd name="T10" fmla="*/ 0 w 1178"/>
                <a:gd name="T11" fmla="*/ 0 h 13"/>
                <a:gd name="T12" fmla="*/ 0 60000 65536"/>
                <a:gd name="T13" fmla="*/ 0 60000 65536"/>
                <a:gd name="T14" fmla="*/ 0 60000 65536"/>
                <a:gd name="T15" fmla="*/ 0 60000 65536"/>
                <a:gd name="T16" fmla="*/ 0 60000 65536"/>
                <a:gd name="T17" fmla="*/ 0 60000 65536"/>
                <a:gd name="T18" fmla="*/ 0 w 1178"/>
                <a:gd name="T19" fmla="*/ 0 h 13"/>
                <a:gd name="T20" fmla="*/ 1178 w 117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178" h="13">
                  <a:moveTo>
                    <a:pt x="0" y="0"/>
                  </a:moveTo>
                  <a:lnTo>
                    <a:pt x="1178" y="0"/>
                  </a:lnTo>
                  <a:lnTo>
                    <a:pt x="1176" y="6"/>
                  </a:lnTo>
                  <a:lnTo>
                    <a:pt x="1174" y="13"/>
                  </a:lnTo>
                  <a:lnTo>
                    <a:pt x="4" y="13"/>
                  </a:lnTo>
                  <a:lnTo>
                    <a:pt x="0" y="0"/>
                  </a:lnTo>
                  <a:close/>
                </a:path>
              </a:pathLst>
            </a:custGeom>
            <a:solidFill>
              <a:srgbClr val="8EBE24"/>
            </a:solidFill>
            <a:ln w="9525">
              <a:noFill/>
              <a:round/>
              <a:headEnd/>
              <a:tailEnd/>
            </a:ln>
          </p:spPr>
          <p:txBody>
            <a:bodyPr/>
            <a:lstStyle/>
            <a:p>
              <a:endParaRPr lang="es-ES"/>
            </a:p>
          </p:txBody>
        </p:sp>
        <p:sp>
          <p:nvSpPr>
            <p:cNvPr id="37307" name="Freeform 652"/>
            <p:cNvSpPr>
              <a:spLocks/>
            </p:cNvSpPr>
            <p:nvPr/>
          </p:nvSpPr>
          <p:spPr bwMode="auto">
            <a:xfrm>
              <a:off x="1535" y="3194"/>
              <a:ext cx="1174" cy="13"/>
            </a:xfrm>
            <a:custGeom>
              <a:avLst/>
              <a:gdLst>
                <a:gd name="T0" fmla="*/ 0 w 1174"/>
                <a:gd name="T1" fmla="*/ 0 h 13"/>
                <a:gd name="T2" fmla="*/ 1174 w 1174"/>
                <a:gd name="T3" fmla="*/ 0 h 13"/>
                <a:gd name="T4" fmla="*/ 1172 w 1174"/>
                <a:gd name="T5" fmla="*/ 7 h 13"/>
                <a:gd name="T6" fmla="*/ 1172 w 1174"/>
                <a:gd name="T7" fmla="*/ 13 h 13"/>
                <a:gd name="T8" fmla="*/ 2 w 1174"/>
                <a:gd name="T9" fmla="*/ 13 h 13"/>
                <a:gd name="T10" fmla="*/ 0 w 1174"/>
                <a:gd name="T11" fmla="*/ 0 h 13"/>
                <a:gd name="T12" fmla="*/ 0 60000 65536"/>
                <a:gd name="T13" fmla="*/ 0 60000 65536"/>
                <a:gd name="T14" fmla="*/ 0 60000 65536"/>
                <a:gd name="T15" fmla="*/ 0 60000 65536"/>
                <a:gd name="T16" fmla="*/ 0 60000 65536"/>
                <a:gd name="T17" fmla="*/ 0 60000 65536"/>
                <a:gd name="T18" fmla="*/ 0 w 1174"/>
                <a:gd name="T19" fmla="*/ 0 h 13"/>
                <a:gd name="T20" fmla="*/ 1174 w 117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174" h="13">
                  <a:moveTo>
                    <a:pt x="0" y="0"/>
                  </a:moveTo>
                  <a:lnTo>
                    <a:pt x="1174" y="0"/>
                  </a:lnTo>
                  <a:lnTo>
                    <a:pt x="1172" y="7"/>
                  </a:lnTo>
                  <a:lnTo>
                    <a:pt x="1172" y="13"/>
                  </a:lnTo>
                  <a:lnTo>
                    <a:pt x="2" y="13"/>
                  </a:lnTo>
                  <a:lnTo>
                    <a:pt x="0" y="0"/>
                  </a:lnTo>
                  <a:close/>
                </a:path>
              </a:pathLst>
            </a:custGeom>
            <a:solidFill>
              <a:srgbClr val="8EBE24"/>
            </a:solidFill>
            <a:ln w="9525">
              <a:noFill/>
              <a:round/>
              <a:headEnd/>
              <a:tailEnd/>
            </a:ln>
          </p:spPr>
          <p:txBody>
            <a:bodyPr/>
            <a:lstStyle/>
            <a:p>
              <a:endParaRPr lang="es-ES"/>
            </a:p>
          </p:txBody>
        </p:sp>
        <p:sp>
          <p:nvSpPr>
            <p:cNvPr id="37308" name="Freeform 653"/>
            <p:cNvSpPr>
              <a:spLocks/>
            </p:cNvSpPr>
            <p:nvPr/>
          </p:nvSpPr>
          <p:spPr bwMode="auto">
            <a:xfrm>
              <a:off x="1537" y="3201"/>
              <a:ext cx="1170" cy="12"/>
            </a:xfrm>
            <a:custGeom>
              <a:avLst/>
              <a:gdLst>
                <a:gd name="T0" fmla="*/ 0 w 1170"/>
                <a:gd name="T1" fmla="*/ 0 h 12"/>
                <a:gd name="T2" fmla="*/ 1170 w 1170"/>
                <a:gd name="T3" fmla="*/ 0 h 12"/>
                <a:gd name="T4" fmla="*/ 1170 w 1170"/>
                <a:gd name="T5" fmla="*/ 6 h 12"/>
                <a:gd name="T6" fmla="*/ 1168 w 1170"/>
                <a:gd name="T7" fmla="*/ 12 h 12"/>
                <a:gd name="T8" fmla="*/ 1 w 1170"/>
                <a:gd name="T9" fmla="*/ 12 h 12"/>
                <a:gd name="T10" fmla="*/ 0 w 1170"/>
                <a:gd name="T11" fmla="*/ 0 h 12"/>
                <a:gd name="T12" fmla="*/ 0 60000 65536"/>
                <a:gd name="T13" fmla="*/ 0 60000 65536"/>
                <a:gd name="T14" fmla="*/ 0 60000 65536"/>
                <a:gd name="T15" fmla="*/ 0 60000 65536"/>
                <a:gd name="T16" fmla="*/ 0 60000 65536"/>
                <a:gd name="T17" fmla="*/ 0 60000 65536"/>
                <a:gd name="T18" fmla="*/ 0 w 1170"/>
                <a:gd name="T19" fmla="*/ 0 h 12"/>
                <a:gd name="T20" fmla="*/ 1170 w 117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70" h="12">
                  <a:moveTo>
                    <a:pt x="0" y="0"/>
                  </a:moveTo>
                  <a:lnTo>
                    <a:pt x="1170" y="0"/>
                  </a:lnTo>
                  <a:lnTo>
                    <a:pt x="1170" y="6"/>
                  </a:lnTo>
                  <a:lnTo>
                    <a:pt x="1168" y="12"/>
                  </a:lnTo>
                  <a:lnTo>
                    <a:pt x="1" y="12"/>
                  </a:lnTo>
                  <a:lnTo>
                    <a:pt x="0" y="0"/>
                  </a:lnTo>
                  <a:close/>
                </a:path>
              </a:pathLst>
            </a:custGeom>
            <a:solidFill>
              <a:srgbClr val="8FBE24"/>
            </a:solidFill>
            <a:ln w="9525">
              <a:noFill/>
              <a:round/>
              <a:headEnd/>
              <a:tailEnd/>
            </a:ln>
          </p:spPr>
          <p:txBody>
            <a:bodyPr/>
            <a:lstStyle/>
            <a:p>
              <a:endParaRPr lang="es-ES"/>
            </a:p>
          </p:txBody>
        </p:sp>
        <p:sp>
          <p:nvSpPr>
            <p:cNvPr id="37309" name="Freeform 654"/>
            <p:cNvSpPr>
              <a:spLocks/>
            </p:cNvSpPr>
            <p:nvPr/>
          </p:nvSpPr>
          <p:spPr bwMode="auto">
            <a:xfrm>
              <a:off x="1537" y="3207"/>
              <a:ext cx="1170" cy="11"/>
            </a:xfrm>
            <a:custGeom>
              <a:avLst/>
              <a:gdLst>
                <a:gd name="T0" fmla="*/ 0 w 1170"/>
                <a:gd name="T1" fmla="*/ 0 h 11"/>
                <a:gd name="T2" fmla="*/ 1170 w 1170"/>
                <a:gd name="T3" fmla="*/ 0 h 11"/>
                <a:gd name="T4" fmla="*/ 1168 w 1170"/>
                <a:gd name="T5" fmla="*/ 6 h 11"/>
                <a:gd name="T6" fmla="*/ 1166 w 1170"/>
                <a:gd name="T7" fmla="*/ 11 h 11"/>
                <a:gd name="T8" fmla="*/ 3 w 1170"/>
                <a:gd name="T9" fmla="*/ 11 h 11"/>
                <a:gd name="T10" fmla="*/ 1 w 1170"/>
                <a:gd name="T11" fmla="*/ 6 h 11"/>
                <a:gd name="T12" fmla="*/ 0 w 1170"/>
                <a:gd name="T13" fmla="*/ 0 h 11"/>
                <a:gd name="T14" fmla="*/ 0 60000 65536"/>
                <a:gd name="T15" fmla="*/ 0 60000 65536"/>
                <a:gd name="T16" fmla="*/ 0 60000 65536"/>
                <a:gd name="T17" fmla="*/ 0 60000 65536"/>
                <a:gd name="T18" fmla="*/ 0 60000 65536"/>
                <a:gd name="T19" fmla="*/ 0 60000 65536"/>
                <a:gd name="T20" fmla="*/ 0 60000 65536"/>
                <a:gd name="T21" fmla="*/ 0 w 1170"/>
                <a:gd name="T22" fmla="*/ 0 h 11"/>
                <a:gd name="T23" fmla="*/ 1170 w 117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0" h="11">
                  <a:moveTo>
                    <a:pt x="0" y="0"/>
                  </a:moveTo>
                  <a:lnTo>
                    <a:pt x="1170" y="0"/>
                  </a:lnTo>
                  <a:lnTo>
                    <a:pt x="1168" y="6"/>
                  </a:lnTo>
                  <a:lnTo>
                    <a:pt x="1166" y="11"/>
                  </a:lnTo>
                  <a:lnTo>
                    <a:pt x="3" y="11"/>
                  </a:lnTo>
                  <a:lnTo>
                    <a:pt x="1" y="6"/>
                  </a:lnTo>
                  <a:lnTo>
                    <a:pt x="0" y="0"/>
                  </a:lnTo>
                  <a:close/>
                </a:path>
              </a:pathLst>
            </a:custGeom>
            <a:solidFill>
              <a:srgbClr val="8FBF24"/>
            </a:solidFill>
            <a:ln w="9525">
              <a:noFill/>
              <a:round/>
              <a:headEnd/>
              <a:tailEnd/>
            </a:ln>
          </p:spPr>
          <p:txBody>
            <a:bodyPr/>
            <a:lstStyle/>
            <a:p>
              <a:endParaRPr lang="es-ES"/>
            </a:p>
          </p:txBody>
        </p:sp>
        <p:sp>
          <p:nvSpPr>
            <p:cNvPr id="37310" name="Freeform 655"/>
            <p:cNvSpPr>
              <a:spLocks/>
            </p:cNvSpPr>
            <p:nvPr/>
          </p:nvSpPr>
          <p:spPr bwMode="auto">
            <a:xfrm>
              <a:off x="1538" y="3213"/>
              <a:ext cx="1167" cy="11"/>
            </a:xfrm>
            <a:custGeom>
              <a:avLst/>
              <a:gdLst>
                <a:gd name="T0" fmla="*/ 0 w 1167"/>
                <a:gd name="T1" fmla="*/ 0 h 11"/>
                <a:gd name="T2" fmla="*/ 1167 w 1167"/>
                <a:gd name="T3" fmla="*/ 0 h 11"/>
                <a:gd name="T4" fmla="*/ 1165 w 1167"/>
                <a:gd name="T5" fmla="*/ 5 h 11"/>
                <a:gd name="T6" fmla="*/ 1163 w 1167"/>
                <a:gd name="T7" fmla="*/ 11 h 11"/>
                <a:gd name="T8" fmla="*/ 4 w 1167"/>
                <a:gd name="T9" fmla="*/ 11 h 11"/>
                <a:gd name="T10" fmla="*/ 2 w 1167"/>
                <a:gd name="T11" fmla="*/ 5 h 11"/>
                <a:gd name="T12" fmla="*/ 0 w 1167"/>
                <a:gd name="T13" fmla="*/ 0 h 11"/>
                <a:gd name="T14" fmla="*/ 0 60000 65536"/>
                <a:gd name="T15" fmla="*/ 0 60000 65536"/>
                <a:gd name="T16" fmla="*/ 0 60000 65536"/>
                <a:gd name="T17" fmla="*/ 0 60000 65536"/>
                <a:gd name="T18" fmla="*/ 0 60000 65536"/>
                <a:gd name="T19" fmla="*/ 0 60000 65536"/>
                <a:gd name="T20" fmla="*/ 0 60000 65536"/>
                <a:gd name="T21" fmla="*/ 0 w 1167"/>
                <a:gd name="T22" fmla="*/ 0 h 11"/>
                <a:gd name="T23" fmla="*/ 1167 w 116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67" h="11">
                  <a:moveTo>
                    <a:pt x="0" y="0"/>
                  </a:moveTo>
                  <a:lnTo>
                    <a:pt x="1167" y="0"/>
                  </a:lnTo>
                  <a:lnTo>
                    <a:pt x="1165" y="5"/>
                  </a:lnTo>
                  <a:lnTo>
                    <a:pt x="1163" y="11"/>
                  </a:lnTo>
                  <a:lnTo>
                    <a:pt x="4" y="11"/>
                  </a:lnTo>
                  <a:lnTo>
                    <a:pt x="2" y="5"/>
                  </a:lnTo>
                  <a:lnTo>
                    <a:pt x="0" y="0"/>
                  </a:lnTo>
                  <a:close/>
                </a:path>
              </a:pathLst>
            </a:custGeom>
            <a:solidFill>
              <a:srgbClr val="90BF23"/>
            </a:solidFill>
            <a:ln w="9525">
              <a:noFill/>
              <a:round/>
              <a:headEnd/>
              <a:tailEnd/>
            </a:ln>
          </p:spPr>
          <p:txBody>
            <a:bodyPr/>
            <a:lstStyle/>
            <a:p>
              <a:endParaRPr lang="es-ES"/>
            </a:p>
          </p:txBody>
        </p:sp>
        <p:sp>
          <p:nvSpPr>
            <p:cNvPr id="37311" name="Freeform 656"/>
            <p:cNvSpPr>
              <a:spLocks/>
            </p:cNvSpPr>
            <p:nvPr/>
          </p:nvSpPr>
          <p:spPr bwMode="auto">
            <a:xfrm>
              <a:off x="1540" y="3218"/>
              <a:ext cx="1163" cy="12"/>
            </a:xfrm>
            <a:custGeom>
              <a:avLst/>
              <a:gdLst>
                <a:gd name="T0" fmla="*/ 0 w 1163"/>
                <a:gd name="T1" fmla="*/ 0 h 12"/>
                <a:gd name="T2" fmla="*/ 1163 w 1163"/>
                <a:gd name="T3" fmla="*/ 0 h 12"/>
                <a:gd name="T4" fmla="*/ 1161 w 1163"/>
                <a:gd name="T5" fmla="*/ 6 h 12"/>
                <a:gd name="T6" fmla="*/ 1161 w 1163"/>
                <a:gd name="T7" fmla="*/ 12 h 12"/>
                <a:gd name="T8" fmla="*/ 2 w 1163"/>
                <a:gd name="T9" fmla="*/ 12 h 12"/>
                <a:gd name="T10" fmla="*/ 2 w 1163"/>
                <a:gd name="T11" fmla="*/ 6 h 12"/>
                <a:gd name="T12" fmla="*/ 0 w 1163"/>
                <a:gd name="T13" fmla="*/ 0 h 12"/>
                <a:gd name="T14" fmla="*/ 0 60000 65536"/>
                <a:gd name="T15" fmla="*/ 0 60000 65536"/>
                <a:gd name="T16" fmla="*/ 0 60000 65536"/>
                <a:gd name="T17" fmla="*/ 0 60000 65536"/>
                <a:gd name="T18" fmla="*/ 0 60000 65536"/>
                <a:gd name="T19" fmla="*/ 0 60000 65536"/>
                <a:gd name="T20" fmla="*/ 0 60000 65536"/>
                <a:gd name="T21" fmla="*/ 0 w 1163"/>
                <a:gd name="T22" fmla="*/ 0 h 12"/>
                <a:gd name="T23" fmla="*/ 1163 w 116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63" h="12">
                  <a:moveTo>
                    <a:pt x="0" y="0"/>
                  </a:moveTo>
                  <a:lnTo>
                    <a:pt x="1163" y="0"/>
                  </a:lnTo>
                  <a:lnTo>
                    <a:pt x="1161" y="6"/>
                  </a:lnTo>
                  <a:lnTo>
                    <a:pt x="1161" y="12"/>
                  </a:lnTo>
                  <a:lnTo>
                    <a:pt x="2" y="12"/>
                  </a:lnTo>
                  <a:lnTo>
                    <a:pt x="2" y="6"/>
                  </a:lnTo>
                  <a:lnTo>
                    <a:pt x="0" y="0"/>
                  </a:lnTo>
                  <a:close/>
                </a:path>
              </a:pathLst>
            </a:custGeom>
            <a:solidFill>
              <a:srgbClr val="91C023"/>
            </a:solidFill>
            <a:ln w="9525">
              <a:noFill/>
              <a:round/>
              <a:headEnd/>
              <a:tailEnd/>
            </a:ln>
          </p:spPr>
          <p:txBody>
            <a:bodyPr/>
            <a:lstStyle/>
            <a:p>
              <a:endParaRPr lang="es-ES"/>
            </a:p>
          </p:txBody>
        </p:sp>
        <p:sp>
          <p:nvSpPr>
            <p:cNvPr id="37312" name="Freeform 657"/>
            <p:cNvSpPr>
              <a:spLocks/>
            </p:cNvSpPr>
            <p:nvPr/>
          </p:nvSpPr>
          <p:spPr bwMode="auto">
            <a:xfrm>
              <a:off x="1542" y="3224"/>
              <a:ext cx="1159" cy="12"/>
            </a:xfrm>
            <a:custGeom>
              <a:avLst/>
              <a:gdLst>
                <a:gd name="T0" fmla="*/ 0 w 1159"/>
                <a:gd name="T1" fmla="*/ 0 h 12"/>
                <a:gd name="T2" fmla="*/ 1159 w 1159"/>
                <a:gd name="T3" fmla="*/ 0 h 12"/>
                <a:gd name="T4" fmla="*/ 1159 w 1159"/>
                <a:gd name="T5" fmla="*/ 6 h 12"/>
                <a:gd name="T6" fmla="*/ 1157 w 1159"/>
                <a:gd name="T7" fmla="*/ 12 h 12"/>
                <a:gd name="T8" fmla="*/ 2 w 1159"/>
                <a:gd name="T9" fmla="*/ 12 h 12"/>
                <a:gd name="T10" fmla="*/ 0 w 1159"/>
                <a:gd name="T11" fmla="*/ 6 h 12"/>
                <a:gd name="T12" fmla="*/ 0 w 1159"/>
                <a:gd name="T13" fmla="*/ 0 h 12"/>
                <a:gd name="T14" fmla="*/ 0 60000 65536"/>
                <a:gd name="T15" fmla="*/ 0 60000 65536"/>
                <a:gd name="T16" fmla="*/ 0 60000 65536"/>
                <a:gd name="T17" fmla="*/ 0 60000 65536"/>
                <a:gd name="T18" fmla="*/ 0 60000 65536"/>
                <a:gd name="T19" fmla="*/ 0 60000 65536"/>
                <a:gd name="T20" fmla="*/ 0 60000 65536"/>
                <a:gd name="T21" fmla="*/ 0 w 1159"/>
                <a:gd name="T22" fmla="*/ 0 h 12"/>
                <a:gd name="T23" fmla="*/ 1159 w 115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9" h="12">
                  <a:moveTo>
                    <a:pt x="0" y="0"/>
                  </a:moveTo>
                  <a:lnTo>
                    <a:pt x="1159" y="0"/>
                  </a:lnTo>
                  <a:lnTo>
                    <a:pt x="1159" y="6"/>
                  </a:lnTo>
                  <a:lnTo>
                    <a:pt x="1157" y="12"/>
                  </a:lnTo>
                  <a:lnTo>
                    <a:pt x="2" y="12"/>
                  </a:lnTo>
                  <a:lnTo>
                    <a:pt x="0" y="6"/>
                  </a:lnTo>
                  <a:lnTo>
                    <a:pt x="0" y="0"/>
                  </a:lnTo>
                  <a:close/>
                </a:path>
              </a:pathLst>
            </a:custGeom>
            <a:solidFill>
              <a:srgbClr val="91C023"/>
            </a:solidFill>
            <a:ln w="9525">
              <a:noFill/>
              <a:round/>
              <a:headEnd/>
              <a:tailEnd/>
            </a:ln>
          </p:spPr>
          <p:txBody>
            <a:bodyPr/>
            <a:lstStyle/>
            <a:p>
              <a:endParaRPr lang="es-ES"/>
            </a:p>
          </p:txBody>
        </p:sp>
        <p:sp>
          <p:nvSpPr>
            <p:cNvPr id="37313" name="Freeform 658"/>
            <p:cNvSpPr>
              <a:spLocks/>
            </p:cNvSpPr>
            <p:nvPr/>
          </p:nvSpPr>
          <p:spPr bwMode="auto">
            <a:xfrm>
              <a:off x="1542" y="3230"/>
              <a:ext cx="1159" cy="11"/>
            </a:xfrm>
            <a:custGeom>
              <a:avLst/>
              <a:gdLst>
                <a:gd name="T0" fmla="*/ 0 w 1159"/>
                <a:gd name="T1" fmla="*/ 0 h 11"/>
                <a:gd name="T2" fmla="*/ 1159 w 1159"/>
                <a:gd name="T3" fmla="*/ 0 h 11"/>
                <a:gd name="T4" fmla="*/ 1157 w 1159"/>
                <a:gd name="T5" fmla="*/ 6 h 11"/>
                <a:gd name="T6" fmla="*/ 1157 w 1159"/>
                <a:gd name="T7" fmla="*/ 11 h 11"/>
                <a:gd name="T8" fmla="*/ 4 w 1159"/>
                <a:gd name="T9" fmla="*/ 11 h 11"/>
                <a:gd name="T10" fmla="*/ 2 w 1159"/>
                <a:gd name="T11" fmla="*/ 6 h 11"/>
                <a:gd name="T12" fmla="*/ 0 w 1159"/>
                <a:gd name="T13" fmla="*/ 0 h 11"/>
                <a:gd name="T14" fmla="*/ 0 60000 65536"/>
                <a:gd name="T15" fmla="*/ 0 60000 65536"/>
                <a:gd name="T16" fmla="*/ 0 60000 65536"/>
                <a:gd name="T17" fmla="*/ 0 60000 65536"/>
                <a:gd name="T18" fmla="*/ 0 60000 65536"/>
                <a:gd name="T19" fmla="*/ 0 60000 65536"/>
                <a:gd name="T20" fmla="*/ 0 60000 65536"/>
                <a:gd name="T21" fmla="*/ 0 w 1159"/>
                <a:gd name="T22" fmla="*/ 0 h 11"/>
                <a:gd name="T23" fmla="*/ 1159 w 1159"/>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9" h="11">
                  <a:moveTo>
                    <a:pt x="0" y="0"/>
                  </a:moveTo>
                  <a:lnTo>
                    <a:pt x="1159" y="0"/>
                  </a:lnTo>
                  <a:lnTo>
                    <a:pt x="1157" y="6"/>
                  </a:lnTo>
                  <a:lnTo>
                    <a:pt x="1157" y="11"/>
                  </a:lnTo>
                  <a:lnTo>
                    <a:pt x="4" y="11"/>
                  </a:lnTo>
                  <a:lnTo>
                    <a:pt x="2" y="6"/>
                  </a:lnTo>
                  <a:lnTo>
                    <a:pt x="0" y="0"/>
                  </a:lnTo>
                  <a:close/>
                </a:path>
              </a:pathLst>
            </a:custGeom>
            <a:solidFill>
              <a:srgbClr val="92C022"/>
            </a:solidFill>
            <a:ln w="9525">
              <a:noFill/>
              <a:round/>
              <a:headEnd/>
              <a:tailEnd/>
            </a:ln>
          </p:spPr>
          <p:txBody>
            <a:bodyPr/>
            <a:lstStyle/>
            <a:p>
              <a:endParaRPr lang="es-ES"/>
            </a:p>
          </p:txBody>
        </p:sp>
        <p:sp>
          <p:nvSpPr>
            <p:cNvPr id="37314" name="Freeform 659"/>
            <p:cNvSpPr>
              <a:spLocks/>
            </p:cNvSpPr>
            <p:nvPr/>
          </p:nvSpPr>
          <p:spPr bwMode="auto">
            <a:xfrm>
              <a:off x="1544" y="3236"/>
              <a:ext cx="1155" cy="11"/>
            </a:xfrm>
            <a:custGeom>
              <a:avLst/>
              <a:gdLst>
                <a:gd name="T0" fmla="*/ 0 w 1155"/>
                <a:gd name="T1" fmla="*/ 0 h 11"/>
                <a:gd name="T2" fmla="*/ 1155 w 1155"/>
                <a:gd name="T3" fmla="*/ 0 h 11"/>
                <a:gd name="T4" fmla="*/ 1155 w 1155"/>
                <a:gd name="T5" fmla="*/ 5 h 11"/>
                <a:gd name="T6" fmla="*/ 1153 w 1155"/>
                <a:gd name="T7" fmla="*/ 11 h 11"/>
                <a:gd name="T8" fmla="*/ 2 w 1155"/>
                <a:gd name="T9" fmla="*/ 11 h 11"/>
                <a:gd name="T10" fmla="*/ 2 w 1155"/>
                <a:gd name="T11" fmla="*/ 5 h 11"/>
                <a:gd name="T12" fmla="*/ 0 w 1155"/>
                <a:gd name="T13" fmla="*/ 0 h 11"/>
                <a:gd name="T14" fmla="*/ 0 60000 65536"/>
                <a:gd name="T15" fmla="*/ 0 60000 65536"/>
                <a:gd name="T16" fmla="*/ 0 60000 65536"/>
                <a:gd name="T17" fmla="*/ 0 60000 65536"/>
                <a:gd name="T18" fmla="*/ 0 60000 65536"/>
                <a:gd name="T19" fmla="*/ 0 60000 65536"/>
                <a:gd name="T20" fmla="*/ 0 60000 65536"/>
                <a:gd name="T21" fmla="*/ 0 w 1155"/>
                <a:gd name="T22" fmla="*/ 0 h 11"/>
                <a:gd name="T23" fmla="*/ 1155 w 115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5" h="11">
                  <a:moveTo>
                    <a:pt x="0" y="0"/>
                  </a:moveTo>
                  <a:lnTo>
                    <a:pt x="1155" y="0"/>
                  </a:lnTo>
                  <a:lnTo>
                    <a:pt x="1155" y="5"/>
                  </a:lnTo>
                  <a:lnTo>
                    <a:pt x="1153" y="11"/>
                  </a:lnTo>
                  <a:lnTo>
                    <a:pt x="2" y="11"/>
                  </a:lnTo>
                  <a:lnTo>
                    <a:pt x="2" y="5"/>
                  </a:lnTo>
                  <a:lnTo>
                    <a:pt x="0" y="0"/>
                  </a:lnTo>
                  <a:close/>
                </a:path>
              </a:pathLst>
            </a:custGeom>
            <a:solidFill>
              <a:srgbClr val="93C122"/>
            </a:solidFill>
            <a:ln w="9525">
              <a:noFill/>
              <a:round/>
              <a:headEnd/>
              <a:tailEnd/>
            </a:ln>
          </p:spPr>
          <p:txBody>
            <a:bodyPr/>
            <a:lstStyle/>
            <a:p>
              <a:endParaRPr lang="es-ES"/>
            </a:p>
          </p:txBody>
        </p:sp>
      </p:grpSp>
      <p:sp>
        <p:nvSpPr>
          <p:cNvPr id="36868" name="Freeform 661"/>
          <p:cNvSpPr>
            <a:spLocks/>
          </p:cNvSpPr>
          <p:nvPr/>
        </p:nvSpPr>
        <p:spPr bwMode="auto">
          <a:xfrm>
            <a:off x="2454275" y="5145088"/>
            <a:ext cx="1830388" cy="19050"/>
          </a:xfrm>
          <a:custGeom>
            <a:avLst/>
            <a:gdLst>
              <a:gd name="T0" fmla="*/ 0 w 1153"/>
              <a:gd name="T1" fmla="*/ 0 h 12"/>
              <a:gd name="T2" fmla="*/ 1153 w 1153"/>
              <a:gd name="T3" fmla="*/ 0 h 12"/>
              <a:gd name="T4" fmla="*/ 1151 w 1153"/>
              <a:gd name="T5" fmla="*/ 6 h 12"/>
              <a:gd name="T6" fmla="*/ 1149 w 1153"/>
              <a:gd name="T7" fmla="*/ 12 h 12"/>
              <a:gd name="T8" fmla="*/ 2 w 1153"/>
              <a:gd name="T9" fmla="*/ 12 h 12"/>
              <a:gd name="T10" fmla="*/ 0 w 1153"/>
              <a:gd name="T11" fmla="*/ 6 h 12"/>
              <a:gd name="T12" fmla="*/ 0 w 1153"/>
              <a:gd name="T13" fmla="*/ 0 h 12"/>
              <a:gd name="T14" fmla="*/ 0 60000 65536"/>
              <a:gd name="T15" fmla="*/ 0 60000 65536"/>
              <a:gd name="T16" fmla="*/ 0 60000 65536"/>
              <a:gd name="T17" fmla="*/ 0 60000 65536"/>
              <a:gd name="T18" fmla="*/ 0 60000 65536"/>
              <a:gd name="T19" fmla="*/ 0 60000 65536"/>
              <a:gd name="T20" fmla="*/ 0 60000 65536"/>
              <a:gd name="T21" fmla="*/ 0 w 1153"/>
              <a:gd name="T22" fmla="*/ 0 h 12"/>
              <a:gd name="T23" fmla="*/ 1153 w 115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3" h="12">
                <a:moveTo>
                  <a:pt x="0" y="0"/>
                </a:moveTo>
                <a:lnTo>
                  <a:pt x="1153" y="0"/>
                </a:lnTo>
                <a:lnTo>
                  <a:pt x="1151" y="6"/>
                </a:lnTo>
                <a:lnTo>
                  <a:pt x="1149" y="12"/>
                </a:lnTo>
                <a:lnTo>
                  <a:pt x="2" y="12"/>
                </a:lnTo>
                <a:lnTo>
                  <a:pt x="0" y="6"/>
                </a:lnTo>
                <a:lnTo>
                  <a:pt x="0" y="0"/>
                </a:lnTo>
                <a:close/>
              </a:path>
            </a:pathLst>
          </a:custGeom>
          <a:solidFill>
            <a:srgbClr val="93C122"/>
          </a:solidFill>
          <a:ln w="9525">
            <a:noFill/>
            <a:round/>
            <a:headEnd/>
            <a:tailEnd/>
          </a:ln>
        </p:spPr>
        <p:txBody>
          <a:bodyPr/>
          <a:lstStyle/>
          <a:p>
            <a:endParaRPr lang="es-ES"/>
          </a:p>
        </p:txBody>
      </p:sp>
      <p:sp>
        <p:nvSpPr>
          <p:cNvPr id="36869" name="Freeform 662"/>
          <p:cNvSpPr>
            <a:spLocks/>
          </p:cNvSpPr>
          <p:nvPr/>
        </p:nvSpPr>
        <p:spPr bwMode="auto">
          <a:xfrm>
            <a:off x="2454275" y="5154613"/>
            <a:ext cx="1827213" cy="22225"/>
          </a:xfrm>
          <a:custGeom>
            <a:avLst/>
            <a:gdLst>
              <a:gd name="T0" fmla="*/ 0 w 1151"/>
              <a:gd name="T1" fmla="*/ 0 h 14"/>
              <a:gd name="T2" fmla="*/ 1151 w 1151"/>
              <a:gd name="T3" fmla="*/ 0 h 14"/>
              <a:gd name="T4" fmla="*/ 1149 w 1151"/>
              <a:gd name="T5" fmla="*/ 6 h 14"/>
              <a:gd name="T6" fmla="*/ 1149 w 1151"/>
              <a:gd name="T7" fmla="*/ 14 h 14"/>
              <a:gd name="T8" fmla="*/ 4 w 1151"/>
              <a:gd name="T9" fmla="*/ 14 h 14"/>
              <a:gd name="T10" fmla="*/ 2 w 1151"/>
              <a:gd name="T11" fmla="*/ 6 h 14"/>
              <a:gd name="T12" fmla="*/ 0 w 1151"/>
              <a:gd name="T13" fmla="*/ 0 h 14"/>
              <a:gd name="T14" fmla="*/ 0 60000 65536"/>
              <a:gd name="T15" fmla="*/ 0 60000 65536"/>
              <a:gd name="T16" fmla="*/ 0 60000 65536"/>
              <a:gd name="T17" fmla="*/ 0 60000 65536"/>
              <a:gd name="T18" fmla="*/ 0 60000 65536"/>
              <a:gd name="T19" fmla="*/ 0 60000 65536"/>
              <a:gd name="T20" fmla="*/ 0 60000 65536"/>
              <a:gd name="T21" fmla="*/ 0 w 1151"/>
              <a:gd name="T22" fmla="*/ 0 h 14"/>
              <a:gd name="T23" fmla="*/ 1151 w 115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1" h="14">
                <a:moveTo>
                  <a:pt x="0" y="0"/>
                </a:moveTo>
                <a:lnTo>
                  <a:pt x="1151" y="0"/>
                </a:lnTo>
                <a:lnTo>
                  <a:pt x="1149" y="6"/>
                </a:lnTo>
                <a:lnTo>
                  <a:pt x="1149" y="14"/>
                </a:lnTo>
                <a:lnTo>
                  <a:pt x="4" y="14"/>
                </a:lnTo>
                <a:lnTo>
                  <a:pt x="2" y="6"/>
                </a:lnTo>
                <a:lnTo>
                  <a:pt x="0" y="0"/>
                </a:lnTo>
                <a:close/>
              </a:path>
            </a:pathLst>
          </a:custGeom>
          <a:solidFill>
            <a:srgbClr val="94C121"/>
          </a:solidFill>
          <a:ln w="9525">
            <a:noFill/>
            <a:round/>
            <a:headEnd/>
            <a:tailEnd/>
          </a:ln>
        </p:spPr>
        <p:txBody>
          <a:bodyPr/>
          <a:lstStyle/>
          <a:p>
            <a:endParaRPr lang="es-ES"/>
          </a:p>
        </p:txBody>
      </p:sp>
      <p:sp>
        <p:nvSpPr>
          <p:cNvPr id="36870" name="Freeform 663"/>
          <p:cNvSpPr>
            <a:spLocks/>
          </p:cNvSpPr>
          <p:nvPr/>
        </p:nvSpPr>
        <p:spPr bwMode="auto">
          <a:xfrm>
            <a:off x="2457450" y="5164138"/>
            <a:ext cx="1820863" cy="20637"/>
          </a:xfrm>
          <a:custGeom>
            <a:avLst/>
            <a:gdLst>
              <a:gd name="T0" fmla="*/ 0 w 1147"/>
              <a:gd name="T1" fmla="*/ 0 h 13"/>
              <a:gd name="T2" fmla="*/ 1147 w 1147"/>
              <a:gd name="T3" fmla="*/ 0 h 13"/>
              <a:gd name="T4" fmla="*/ 1147 w 1147"/>
              <a:gd name="T5" fmla="*/ 6 h 13"/>
              <a:gd name="T6" fmla="*/ 1147 w 1147"/>
              <a:gd name="T7" fmla="*/ 10 h 13"/>
              <a:gd name="T8" fmla="*/ 1147 w 1147"/>
              <a:gd name="T9" fmla="*/ 13 h 13"/>
              <a:gd name="T10" fmla="*/ 2 w 1147"/>
              <a:gd name="T11" fmla="*/ 13 h 13"/>
              <a:gd name="T12" fmla="*/ 2 w 1147"/>
              <a:gd name="T13" fmla="*/ 8 h 13"/>
              <a:gd name="T14" fmla="*/ 0 w 1147"/>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147"/>
              <a:gd name="T25" fmla="*/ 0 h 13"/>
              <a:gd name="T26" fmla="*/ 1147 w 1147"/>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 h="13">
                <a:moveTo>
                  <a:pt x="0" y="0"/>
                </a:moveTo>
                <a:lnTo>
                  <a:pt x="1147" y="0"/>
                </a:lnTo>
                <a:lnTo>
                  <a:pt x="1147" y="6"/>
                </a:lnTo>
                <a:lnTo>
                  <a:pt x="1147" y="10"/>
                </a:lnTo>
                <a:lnTo>
                  <a:pt x="1147" y="13"/>
                </a:lnTo>
                <a:lnTo>
                  <a:pt x="2" y="13"/>
                </a:lnTo>
                <a:lnTo>
                  <a:pt x="2" y="8"/>
                </a:lnTo>
                <a:lnTo>
                  <a:pt x="0" y="0"/>
                </a:lnTo>
                <a:close/>
              </a:path>
            </a:pathLst>
          </a:custGeom>
          <a:solidFill>
            <a:srgbClr val="95C221"/>
          </a:solidFill>
          <a:ln w="9525">
            <a:noFill/>
            <a:round/>
            <a:headEnd/>
            <a:tailEnd/>
          </a:ln>
        </p:spPr>
        <p:txBody>
          <a:bodyPr/>
          <a:lstStyle/>
          <a:p>
            <a:endParaRPr lang="es-ES"/>
          </a:p>
        </p:txBody>
      </p:sp>
      <p:sp>
        <p:nvSpPr>
          <p:cNvPr id="36871" name="Freeform 664"/>
          <p:cNvSpPr>
            <a:spLocks/>
          </p:cNvSpPr>
          <p:nvPr/>
        </p:nvSpPr>
        <p:spPr bwMode="auto">
          <a:xfrm>
            <a:off x="2460625" y="5176838"/>
            <a:ext cx="1817688" cy="17462"/>
          </a:xfrm>
          <a:custGeom>
            <a:avLst/>
            <a:gdLst>
              <a:gd name="T0" fmla="*/ 0 w 1145"/>
              <a:gd name="T1" fmla="*/ 0 h 11"/>
              <a:gd name="T2" fmla="*/ 1145 w 1145"/>
              <a:gd name="T3" fmla="*/ 0 h 11"/>
              <a:gd name="T4" fmla="*/ 1145 w 1145"/>
              <a:gd name="T5" fmla="*/ 2 h 11"/>
              <a:gd name="T6" fmla="*/ 1143 w 1145"/>
              <a:gd name="T7" fmla="*/ 7 h 11"/>
              <a:gd name="T8" fmla="*/ 1143 w 1145"/>
              <a:gd name="T9" fmla="*/ 11 h 11"/>
              <a:gd name="T10" fmla="*/ 2 w 1145"/>
              <a:gd name="T11" fmla="*/ 11 h 11"/>
              <a:gd name="T12" fmla="*/ 0 w 1145"/>
              <a:gd name="T13" fmla="*/ 5 h 11"/>
              <a:gd name="T14" fmla="*/ 0 w 1145"/>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145"/>
              <a:gd name="T25" fmla="*/ 0 h 11"/>
              <a:gd name="T26" fmla="*/ 1145 w 1145"/>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5" h="11">
                <a:moveTo>
                  <a:pt x="0" y="0"/>
                </a:moveTo>
                <a:lnTo>
                  <a:pt x="1145" y="0"/>
                </a:lnTo>
                <a:lnTo>
                  <a:pt x="1145" y="2"/>
                </a:lnTo>
                <a:lnTo>
                  <a:pt x="1143" y="7"/>
                </a:lnTo>
                <a:lnTo>
                  <a:pt x="1143" y="11"/>
                </a:lnTo>
                <a:lnTo>
                  <a:pt x="2" y="11"/>
                </a:lnTo>
                <a:lnTo>
                  <a:pt x="0" y="5"/>
                </a:lnTo>
                <a:lnTo>
                  <a:pt x="0" y="0"/>
                </a:lnTo>
                <a:close/>
              </a:path>
            </a:pathLst>
          </a:custGeom>
          <a:solidFill>
            <a:srgbClr val="95C221"/>
          </a:solidFill>
          <a:ln w="9525">
            <a:noFill/>
            <a:round/>
            <a:headEnd/>
            <a:tailEnd/>
          </a:ln>
        </p:spPr>
        <p:txBody>
          <a:bodyPr/>
          <a:lstStyle/>
          <a:p>
            <a:endParaRPr lang="es-ES"/>
          </a:p>
        </p:txBody>
      </p:sp>
      <p:sp>
        <p:nvSpPr>
          <p:cNvPr id="36872" name="Freeform 665"/>
          <p:cNvSpPr>
            <a:spLocks/>
          </p:cNvSpPr>
          <p:nvPr/>
        </p:nvSpPr>
        <p:spPr bwMode="auto">
          <a:xfrm>
            <a:off x="2460625" y="5184775"/>
            <a:ext cx="1817688" cy="19050"/>
          </a:xfrm>
          <a:custGeom>
            <a:avLst/>
            <a:gdLst>
              <a:gd name="T0" fmla="*/ 0 w 1145"/>
              <a:gd name="T1" fmla="*/ 0 h 12"/>
              <a:gd name="T2" fmla="*/ 1145 w 1145"/>
              <a:gd name="T3" fmla="*/ 0 h 12"/>
              <a:gd name="T4" fmla="*/ 1143 w 1145"/>
              <a:gd name="T5" fmla="*/ 6 h 12"/>
              <a:gd name="T6" fmla="*/ 1143 w 1145"/>
              <a:gd name="T7" fmla="*/ 12 h 12"/>
              <a:gd name="T8" fmla="*/ 4 w 1145"/>
              <a:gd name="T9" fmla="*/ 12 h 12"/>
              <a:gd name="T10" fmla="*/ 2 w 1145"/>
              <a:gd name="T11" fmla="*/ 6 h 12"/>
              <a:gd name="T12" fmla="*/ 0 w 1145"/>
              <a:gd name="T13" fmla="*/ 0 h 12"/>
              <a:gd name="T14" fmla="*/ 0 60000 65536"/>
              <a:gd name="T15" fmla="*/ 0 60000 65536"/>
              <a:gd name="T16" fmla="*/ 0 60000 65536"/>
              <a:gd name="T17" fmla="*/ 0 60000 65536"/>
              <a:gd name="T18" fmla="*/ 0 60000 65536"/>
              <a:gd name="T19" fmla="*/ 0 60000 65536"/>
              <a:gd name="T20" fmla="*/ 0 60000 65536"/>
              <a:gd name="T21" fmla="*/ 0 w 1145"/>
              <a:gd name="T22" fmla="*/ 0 h 12"/>
              <a:gd name="T23" fmla="*/ 1145 w 114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5" h="12">
                <a:moveTo>
                  <a:pt x="0" y="0"/>
                </a:moveTo>
                <a:lnTo>
                  <a:pt x="1145" y="0"/>
                </a:lnTo>
                <a:lnTo>
                  <a:pt x="1143" y="6"/>
                </a:lnTo>
                <a:lnTo>
                  <a:pt x="1143" y="12"/>
                </a:lnTo>
                <a:lnTo>
                  <a:pt x="4" y="12"/>
                </a:lnTo>
                <a:lnTo>
                  <a:pt x="2" y="6"/>
                </a:lnTo>
                <a:lnTo>
                  <a:pt x="0" y="0"/>
                </a:lnTo>
                <a:close/>
              </a:path>
            </a:pathLst>
          </a:custGeom>
          <a:solidFill>
            <a:srgbClr val="95C320"/>
          </a:solidFill>
          <a:ln w="9525">
            <a:noFill/>
            <a:round/>
            <a:headEnd/>
            <a:tailEnd/>
          </a:ln>
        </p:spPr>
        <p:txBody>
          <a:bodyPr/>
          <a:lstStyle/>
          <a:p>
            <a:endParaRPr lang="es-ES"/>
          </a:p>
        </p:txBody>
      </p:sp>
      <p:sp>
        <p:nvSpPr>
          <p:cNvPr id="36873" name="Freeform 666"/>
          <p:cNvSpPr>
            <a:spLocks/>
          </p:cNvSpPr>
          <p:nvPr/>
        </p:nvSpPr>
        <p:spPr bwMode="auto">
          <a:xfrm>
            <a:off x="2463800" y="5194300"/>
            <a:ext cx="1811338" cy="19050"/>
          </a:xfrm>
          <a:custGeom>
            <a:avLst/>
            <a:gdLst>
              <a:gd name="T0" fmla="*/ 0 w 1141"/>
              <a:gd name="T1" fmla="*/ 0 h 12"/>
              <a:gd name="T2" fmla="*/ 1141 w 1141"/>
              <a:gd name="T3" fmla="*/ 0 h 12"/>
              <a:gd name="T4" fmla="*/ 1141 w 1141"/>
              <a:gd name="T5" fmla="*/ 6 h 12"/>
              <a:gd name="T6" fmla="*/ 1140 w 1141"/>
              <a:gd name="T7" fmla="*/ 12 h 12"/>
              <a:gd name="T8" fmla="*/ 2 w 1141"/>
              <a:gd name="T9" fmla="*/ 12 h 12"/>
              <a:gd name="T10" fmla="*/ 2 w 1141"/>
              <a:gd name="T11" fmla="*/ 6 h 12"/>
              <a:gd name="T12" fmla="*/ 0 w 1141"/>
              <a:gd name="T13" fmla="*/ 0 h 12"/>
              <a:gd name="T14" fmla="*/ 0 60000 65536"/>
              <a:gd name="T15" fmla="*/ 0 60000 65536"/>
              <a:gd name="T16" fmla="*/ 0 60000 65536"/>
              <a:gd name="T17" fmla="*/ 0 60000 65536"/>
              <a:gd name="T18" fmla="*/ 0 60000 65536"/>
              <a:gd name="T19" fmla="*/ 0 60000 65536"/>
              <a:gd name="T20" fmla="*/ 0 60000 65536"/>
              <a:gd name="T21" fmla="*/ 0 w 1141"/>
              <a:gd name="T22" fmla="*/ 0 h 12"/>
              <a:gd name="T23" fmla="*/ 1141 w 114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1" h="12">
                <a:moveTo>
                  <a:pt x="0" y="0"/>
                </a:moveTo>
                <a:lnTo>
                  <a:pt x="1141" y="0"/>
                </a:lnTo>
                <a:lnTo>
                  <a:pt x="1141" y="6"/>
                </a:lnTo>
                <a:lnTo>
                  <a:pt x="1140" y="12"/>
                </a:lnTo>
                <a:lnTo>
                  <a:pt x="2" y="12"/>
                </a:lnTo>
                <a:lnTo>
                  <a:pt x="2" y="6"/>
                </a:lnTo>
                <a:lnTo>
                  <a:pt x="0" y="0"/>
                </a:lnTo>
                <a:close/>
              </a:path>
            </a:pathLst>
          </a:custGeom>
          <a:solidFill>
            <a:srgbClr val="96C320"/>
          </a:solidFill>
          <a:ln w="9525">
            <a:noFill/>
            <a:round/>
            <a:headEnd/>
            <a:tailEnd/>
          </a:ln>
        </p:spPr>
        <p:txBody>
          <a:bodyPr/>
          <a:lstStyle/>
          <a:p>
            <a:endParaRPr lang="es-ES"/>
          </a:p>
        </p:txBody>
      </p:sp>
      <p:sp>
        <p:nvSpPr>
          <p:cNvPr id="36874" name="Freeform 667"/>
          <p:cNvSpPr>
            <a:spLocks/>
          </p:cNvSpPr>
          <p:nvPr/>
        </p:nvSpPr>
        <p:spPr bwMode="auto">
          <a:xfrm>
            <a:off x="2466975" y="5203825"/>
            <a:ext cx="1808163" cy="17463"/>
          </a:xfrm>
          <a:custGeom>
            <a:avLst/>
            <a:gdLst>
              <a:gd name="T0" fmla="*/ 0 w 1139"/>
              <a:gd name="T1" fmla="*/ 0 h 11"/>
              <a:gd name="T2" fmla="*/ 1139 w 1139"/>
              <a:gd name="T3" fmla="*/ 0 h 11"/>
              <a:gd name="T4" fmla="*/ 1138 w 1139"/>
              <a:gd name="T5" fmla="*/ 6 h 11"/>
              <a:gd name="T6" fmla="*/ 1138 w 1139"/>
              <a:gd name="T7" fmla="*/ 11 h 11"/>
              <a:gd name="T8" fmla="*/ 2 w 1139"/>
              <a:gd name="T9" fmla="*/ 11 h 11"/>
              <a:gd name="T10" fmla="*/ 0 w 1139"/>
              <a:gd name="T11" fmla="*/ 6 h 11"/>
              <a:gd name="T12" fmla="*/ 0 w 1139"/>
              <a:gd name="T13" fmla="*/ 0 h 11"/>
              <a:gd name="T14" fmla="*/ 0 60000 65536"/>
              <a:gd name="T15" fmla="*/ 0 60000 65536"/>
              <a:gd name="T16" fmla="*/ 0 60000 65536"/>
              <a:gd name="T17" fmla="*/ 0 60000 65536"/>
              <a:gd name="T18" fmla="*/ 0 60000 65536"/>
              <a:gd name="T19" fmla="*/ 0 60000 65536"/>
              <a:gd name="T20" fmla="*/ 0 60000 65536"/>
              <a:gd name="T21" fmla="*/ 0 w 1139"/>
              <a:gd name="T22" fmla="*/ 0 h 11"/>
              <a:gd name="T23" fmla="*/ 1139 w 1139"/>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9" h="11">
                <a:moveTo>
                  <a:pt x="0" y="0"/>
                </a:moveTo>
                <a:lnTo>
                  <a:pt x="1139" y="0"/>
                </a:lnTo>
                <a:lnTo>
                  <a:pt x="1138" y="6"/>
                </a:lnTo>
                <a:lnTo>
                  <a:pt x="1138" y="11"/>
                </a:lnTo>
                <a:lnTo>
                  <a:pt x="2" y="11"/>
                </a:lnTo>
                <a:lnTo>
                  <a:pt x="0" y="6"/>
                </a:lnTo>
                <a:lnTo>
                  <a:pt x="0" y="0"/>
                </a:lnTo>
                <a:close/>
              </a:path>
            </a:pathLst>
          </a:custGeom>
          <a:solidFill>
            <a:srgbClr val="96C320"/>
          </a:solidFill>
          <a:ln w="9525">
            <a:noFill/>
            <a:round/>
            <a:headEnd/>
            <a:tailEnd/>
          </a:ln>
        </p:spPr>
        <p:txBody>
          <a:bodyPr/>
          <a:lstStyle/>
          <a:p>
            <a:endParaRPr lang="es-ES"/>
          </a:p>
        </p:txBody>
      </p:sp>
      <p:sp>
        <p:nvSpPr>
          <p:cNvPr id="36875" name="Freeform 668"/>
          <p:cNvSpPr>
            <a:spLocks/>
          </p:cNvSpPr>
          <p:nvPr/>
        </p:nvSpPr>
        <p:spPr bwMode="auto">
          <a:xfrm>
            <a:off x="2466975" y="5213350"/>
            <a:ext cx="1806575" cy="17463"/>
          </a:xfrm>
          <a:custGeom>
            <a:avLst/>
            <a:gdLst>
              <a:gd name="T0" fmla="*/ 0 w 1138"/>
              <a:gd name="T1" fmla="*/ 0 h 11"/>
              <a:gd name="T2" fmla="*/ 1138 w 1138"/>
              <a:gd name="T3" fmla="*/ 0 h 11"/>
              <a:gd name="T4" fmla="*/ 1138 w 1138"/>
              <a:gd name="T5" fmla="*/ 5 h 11"/>
              <a:gd name="T6" fmla="*/ 1136 w 1138"/>
              <a:gd name="T7" fmla="*/ 11 h 11"/>
              <a:gd name="T8" fmla="*/ 2 w 1138"/>
              <a:gd name="T9" fmla="*/ 11 h 11"/>
              <a:gd name="T10" fmla="*/ 2 w 1138"/>
              <a:gd name="T11" fmla="*/ 5 h 11"/>
              <a:gd name="T12" fmla="*/ 0 w 1138"/>
              <a:gd name="T13" fmla="*/ 0 h 11"/>
              <a:gd name="T14" fmla="*/ 0 60000 65536"/>
              <a:gd name="T15" fmla="*/ 0 60000 65536"/>
              <a:gd name="T16" fmla="*/ 0 60000 65536"/>
              <a:gd name="T17" fmla="*/ 0 60000 65536"/>
              <a:gd name="T18" fmla="*/ 0 60000 65536"/>
              <a:gd name="T19" fmla="*/ 0 60000 65536"/>
              <a:gd name="T20" fmla="*/ 0 60000 65536"/>
              <a:gd name="T21" fmla="*/ 0 w 1138"/>
              <a:gd name="T22" fmla="*/ 0 h 11"/>
              <a:gd name="T23" fmla="*/ 1138 w 1138"/>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8" h="11">
                <a:moveTo>
                  <a:pt x="0" y="0"/>
                </a:moveTo>
                <a:lnTo>
                  <a:pt x="1138" y="0"/>
                </a:lnTo>
                <a:lnTo>
                  <a:pt x="1138" y="5"/>
                </a:lnTo>
                <a:lnTo>
                  <a:pt x="1136" y="11"/>
                </a:lnTo>
                <a:lnTo>
                  <a:pt x="2" y="11"/>
                </a:lnTo>
                <a:lnTo>
                  <a:pt x="2" y="5"/>
                </a:lnTo>
                <a:lnTo>
                  <a:pt x="0" y="0"/>
                </a:lnTo>
                <a:close/>
              </a:path>
            </a:pathLst>
          </a:custGeom>
          <a:solidFill>
            <a:srgbClr val="97C31F"/>
          </a:solidFill>
          <a:ln w="9525">
            <a:noFill/>
            <a:round/>
            <a:headEnd/>
            <a:tailEnd/>
          </a:ln>
        </p:spPr>
        <p:txBody>
          <a:bodyPr/>
          <a:lstStyle/>
          <a:p>
            <a:endParaRPr lang="es-ES"/>
          </a:p>
        </p:txBody>
      </p:sp>
      <p:sp>
        <p:nvSpPr>
          <p:cNvPr id="36876" name="Freeform 669"/>
          <p:cNvSpPr>
            <a:spLocks/>
          </p:cNvSpPr>
          <p:nvPr/>
        </p:nvSpPr>
        <p:spPr bwMode="auto">
          <a:xfrm>
            <a:off x="2470150" y="5221288"/>
            <a:ext cx="1803400" cy="19050"/>
          </a:xfrm>
          <a:custGeom>
            <a:avLst/>
            <a:gdLst>
              <a:gd name="T0" fmla="*/ 0 w 1136"/>
              <a:gd name="T1" fmla="*/ 0 h 12"/>
              <a:gd name="T2" fmla="*/ 1136 w 1136"/>
              <a:gd name="T3" fmla="*/ 0 h 12"/>
              <a:gd name="T4" fmla="*/ 1134 w 1136"/>
              <a:gd name="T5" fmla="*/ 6 h 12"/>
              <a:gd name="T6" fmla="*/ 1134 w 1136"/>
              <a:gd name="T7" fmla="*/ 12 h 12"/>
              <a:gd name="T8" fmla="*/ 2 w 1136"/>
              <a:gd name="T9" fmla="*/ 12 h 12"/>
              <a:gd name="T10" fmla="*/ 0 w 1136"/>
              <a:gd name="T11" fmla="*/ 6 h 12"/>
              <a:gd name="T12" fmla="*/ 0 w 1136"/>
              <a:gd name="T13" fmla="*/ 0 h 12"/>
              <a:gd name="T14" fmla="*/ 0 60000 65536"/>
              <a:gd name="T15" fmla="*/ 0 60000 65536"/>
              <a:gd name="T16" fmla="*/ 0 60000 65536"/>
              <a:gd name="T17" fmla="*/ 0 60000 65536"/>
              <a:gd name="T18" fmla="*/ 0 60000 65536"/>
              <a:gd name="T19" fmla="*/ 0 60000 65536"/>
              <a:gd name="T20" fmla="*/ 0 60000 65536"/>
              <a:gd name="T21" fmla="*/ 0 w 1136"/>
              <a:gd name="T22" fmla="*/ 0 h 12"/>
              <a:gd name="T23" fmla="*/ 1136 w 113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6" h="12">
                <a:moveTo>
                  <a:pt x="0" y="0"/>
                </a:moveTo>
                <a:lnTo>
                  <a:pt x="1136" y="0"/>
                </a:lnTo>
                <a:lnTo>
                  <a:pt x="1134" y="6"/>
                </a:lnTo>
                <a:lnTo>
                  <a:pt x="1134" y="12"/>
                </a:lnTo>
                <a:lnTo>
                  <a:pt x="2" y="12"/>
                </a:lnTo>
                <a:lnTo>
                  <a:pt x="0" y="6"/>
                </a:lnTo>
                <a:lnTo>
                  <a:pt x="0" y="0"/>
                </a:lnTo>
                <a:close/>
              </a:path>
            </a:pathLst>
          </a:custGeom>
          <a:solidFill>
            <a:srgbClr val="98C41E"/>
          </a:solidFill>
          <a:ln w="9525">
            <a:noFill/>
            <a:round/>
            <a:headEnd/>
            <a:tailEnd/>
          </a:ln>
        </p:spPr>
        <p:txBody>
          <a:bodyPr/>
          <a:lstStyle/>
          <a:p>
            <a:endParaRPr lang="es-ES"/>
          </a:p>
        </p:txBody>
      </p:sp>
      <p:sp>
        <p:nvSpPr>
          <p:cNvPr id="36877" name="Freeform 670"/>
          <p:cNvSpPr>
            <a:spLocks/>
          </p:cNvSpPr>
          <p:nvPr/>
        </p:nvSpPr>
        <p:spPr bwMode="auto">
          <a:xfrm>
            <a:off x="2470150" y="5230813"/>
            <a:ext cx="1800225" cy="19050"/>
          </a:xfrm>
          <a:custGeom>
            <a:avLst/>
            <a:gdLst>
              <a:gd name="T0" fmla="*/ 0 w 1134"/>
              <a:gd name="T1" fmla="*/ 0 h 12"/>
              <a:gd name="T2" fmla="*/ 1134 w 1134"/>
              <a:gd name="T3" fmla="*/ 0 h 12"/>
              <a:gd name="T4" fmla="*/ 1134 w 1134"/>
              <a:gd name="T5" fmla="*/ 6 h 12"/>
              <a:gd name="T6" fmla="*/ 1132 w 1134"/>
              <a:gd name="T7" fmla="*/ 12 h 12"/>
              <a:gd name="T8" fmla="*/ 2 w 1134"/>
              <a:gd name="T9" fmla="*/ 12 h 12"/>
              <a:gd name="T10" fmla="*/ 2 w 1134"/>
              <a:gd name="T11" fmla="*/ 12 h 12"/>
              <a:gd name="T12" fmla="*/ 2 w 1134"/>
              <a:gd name="T13" fmla="*/ 6 h 12"/>
              <a:gd name="T14" fmla="*/ 0 w 1134"/>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134"/>
              <a:gd name="T25" fmla="*/ 0 h 12"/>
              <a:gd name="T26" fmla="*/ 1134 w 11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4" h="12">
                <a:moveTo>
                  <a:pt x="0" y="0"/>
                </a:moveTo>
                <a:lnTo>
                  <a:pt x="1134" y="0"/>
                </a:lnTo>
                <a:lnTo>
                  <a:pt x="1134" y="6"/>
                </a:lnTo>
                <a:lnTo>
                  <a:pt x="1132" y="12"/>
                </a:lnTo>
                <a:lnTo>
                  <a:pt x="2" y="12"/>
                </a:lnTo>
                <a:lnTo>
                  <a:pt x="2" y="6"/>
                </a:lnTo>
                <a:lnTo>
                  <a:pt x="0" y="0"/>
                </a:lnTo>
                <a:close/>
              </a:path>
            </a:pathLst>
          </a:custGeom>
          <a:solidFill>
            <a:srgbClr val="98C41E"/>
          </a:solidFill>
          <a:ln w="9525">
            <a:noFill/>
            <a:round/>
            <a:headEnd/>
            <a:tailEnd/>
          </a:ln>
        </p:spPr>
        <p:txBody>
          <a:bodyPr/>
          <a:lstStyle/>
          <a:p>
            <a:endParaRPr lang="es-ES"/>
          </a:p>
        </p:txBody>
      </p:sp>
      <p:sp>
        <p:nvSpPr>
          <p:cNvPr id="36878" name="Freeform 671"/>
          <p:cNvSpPr>
            <a:spLocks/>
          </p:cNvSpPr>
          <p:nvPr/>
        </p:nvSpPr>
        <p:spPr bwMode="auto">
          <a:xfrm>
            <a:off x="2473325" y="5240338"/>
            <a:ext cx="1797050" cy="17462"/>
          </a:xfrm>
          <a:custGeom>
            <a:avLst/>
            <a:gdLst>
              <a:gd name="T0" fmla="*/ 0 w 1132"/>
              <a:gd name="T1" fmla="*/ 0 h 11"/>
              <a:gd name="T2" fmla="*/ 1132 w 1132"/>
              <a:gd name="T3" fmla="*/ 0 h 11"/>
              <a:gd name="T4" fmla="*/ 1130 w 1132"/>
              <a:gd name="T5" fmla="*/ 6 h 11"/>
              <a:gd name="T6" fmla="*/ 1130 w 1132"/>
              <a:gd name="T7" fmla="*/ 11 h 11"/>
              <a:gd name="T8" fmla="*/ 2 w 1132"/>
              <a:gd name="T9" fmla="*/ 11 h 11"/>
              <a:gd name="T10" fmla="*/ 0 w 1132"/>
              <a:gd name="T11" fmla="*/ 10 h 11"/>
              <a:gd name="T12" fmla="*/ 0 w 1132"/>
              <a:gd name="T13" fmla="*/ 6 h 11"/>
              <a:gd name="T14" fmla="*/ 0 w 1132"/>
              <a:gd name="T15" fmla="*/ 4 h 11"/>
              <a:gd name="T16" fmla="*/ 0 w 1132"/>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2"/>
              <a:gd name="T28" fmla="*/ 0 h 11"/>
              <a:gd name="T29" fmla="*/ 1132 w 11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2" h="11">
                <a:moveTo>
                  <a:pt x="0" y="0"/>
                </a:moveTo>
                <a:lnTo>
                  <a:pt x="1132" y="0"/>
                </a:lnTo>
                <a:lnTo>
                  <a:pt x="1130" y="6"/>
                </a:lnTo>
                <a:lnTo>
                  <a:pt x="1130" y="11"/>
                </a:lnTo>
                <a:lnTo>
                  <a:pt x="2" y="11"/>
                </a:lnTo>
                <a:lnTo>
                  <a:pt x="0" y="10"/>
                </a:lnTo>
                <a:lnTo>
                  <a:pt x="0" y="6"/>
                </a:lnTo>
                <a:lnTo>
                  <a:pt x="0" y="4"/>
                </a:lnTo>
                <a:lnTo>
                  <a:pt x="0" y="0"/>
                </a:lnTo>
                <a:close/>
              </a:path>
            </a:pathLst>
          </a:custGeom>
          <a:solidFill>
            <a:srgbClr val="99C51E"/>
          </a:solidFill>
          <a:ln w="9525">
            <a:noFill/>
            <a:round/>
            <a:headEnd/>
            <a:tailEnd/>
          </a:ln>
        </p:spPr>
        <p:txBody>
          <a:bodyPr/>
          <a:lstStyle/>
          <a:p>
            <a:endParaRPr lang="es-ES"/>
          </a:p>
        </p:txBody>
      </p:sp>
      <p:sp>
        <p:nvSpPr>
          <p:cNvPr id="36879" name="Freeform 672"/>
          <p:cNvSpPr>
            <a:spLocks/>
          </p:cNvSpPr>
          <p:nvPr/>
        </p:nvSpPr>
        <p:spPr bwMode="auto">
          <a:xfrm>
            <a:off x="2473325" y="5249863"/>
            <a:ext cx="1793875" cy="17462"/>
          </a:xfrm>
          <a:custGeom>
            <a:avLst/>
            <a:gdLst>
              <a:gd name="T0" fmla="*/ 0 w 1130"/>
              <a:gd name="T1" fmla="*/ 0 h 11"/>
              <a:gd name="T2" fmla="*/ 1130 w 1130"/>
              <a:gd name="T3" fmla="*/ 0 h 11"/>
              <a:gd name="T4" fmla="*/ 1130 w 1130"/>
              <a:gd name="T5" fmla="*/ 5 h 11"/>
              <a:gd name="T6" fmla="*/ 1128 w 1130"/>
              <a:gd name="T7" fmla="*/ 11 h 11"/>
              <a:gd name="T8" fmla="*/ 2 w 1130"/>
              <a:gd name="T9" fmla="*/ 11 h 11"/>
              <a:gd name="T10" fmla="*/ 2 w 1130"/>
              <a:gd name="T11" fmla="*/ 5 h 11"/>
              <a:gd name="T12" fmla="*/ 0 w 1130"/>
              <a:gd name="T13" fmla="*/ 0 h 11"/>
              <a:gd name="T14" fmla="*/ 0 60000 65536"/>
              <a:gd name="T15" fmla="*/ 0 60000 65536"/>
              <a:gd name="T16" fmla="*/ 0 60000 65536"/>
              <a:gd name="T17" fmla="*/ 0 60000 65536"/>
              <a:gd name="T18" fmla="*/ 0 60000 65536"/>
              <a:gd name="T19" fmla="*/ 0 60000 65536"/>
              <a:gd name="T20" fmla="*/ 0 60000 65536"/>
              <a:gd name="T21" fmla="*/ 0 w 1130"/>
              <a:gd name="T22" fmla="*/ 0 h 11"/>
              <a:gd name="T23" fmla="*/ 1130 w 113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0" h="11">
                <a:moveTo>
                  <a:pt x="0" y="0"/>
                </a:moveTo>
                <a:lnTo>
                  <a:pt x="1130" y="0"/>
                </a:lnTo>
                <a:lnTo>
                  <a:pt x="1130" y="5"/>
                </a:lnTo>
                <a:lnTo>
                  <a:pt x="1128" y="11"/>
                </a:lnTo>
                <a:lnTo>
                  <a:pt x="2" y="11"/>
                </a:lnTo>
                <a:lnTo>
                  <a:pt x="2" y="5"/>
                </a:lnTo>
                <a:lnTo>
                  <a:pt x="0" y="0"/>
                </a:lnTo>
                <a:close/>
              </a:path>
            </a:pathLst>
          </a:custGeom>
          <a:solidFill>
            <a:srgbClr val="9AC61D"/>
          </a:solidFill>
          <a:ln w="9525">
            <a:noFill/>
            <a:round/>
            <a:headEnd/>
            <a:tailEnd/>
          </a:ln>
        </p:spPr>
        <p:txBody>
          <a:bodyPr/>
          <a:lstStyle/>
          <a:p>
            <a:endParaRPr lang="es-ES"/>
          </a:p>
        </p:txBody>
      </p:sp>
      <p:sp>
        <p:nvSpPr>
          <p:cNvPr id="36880" name="Freeform 673"/>
          <p:cNvSpPr>
            <a:spLocks/>
          </p:cNvSpPr>
          <p:nvPr/>
        </p:nvSpPr>
        <p:spPr bwMode="auto">
          <a:xfrm>
            <a:off x="2476500" y="5257800"/>
            <a:ext cx="1790700" cy="22225"/>
          </a:xfrm>
          <a:custGeom>
            <a:avLst/>
            <a:gdLst>
              <a:gd name="T0" fmla="*/ 0 w 1128"/>
              <a:gd name="T1" fmla="*/ 0 h 14"/>
              <a:gd name="T2" fmla="*/ 1128 w 1128"/>
              <a:gd name="T3" fmla="*/ 0 h 14"/>
              <a:gd name="T4" fmla="*/ 1126 w 1128"/>
              <a:gd name="T5" fmla="*/ 6 h 14"/>
              <a:gd name="T6" fmla="*/ 1124 w 1128"/>
              <a:gd name="T7" fmla="*/ 14 h 14"/>
              <a:gd name="T8" fmla="*/ 0 w 1128"/>
              <a:gd name="T9" fmla="*/ 14 h 14"/>
              <a:gd name="T10" fmla="*/ 0 w 1128"/>
              <a:gd name="T11" fmla="*/ 8 h 14"/>
              <a:gd name="T12" fmla="*/ 0 w 1128"/>
              <a:gd name="T13" fmla="*/ 0 h 14"/>
              <a:gd name="T14" fmla="*/ 0 60000 65536"/>
              <a:gd name="T15" fmla="*/ 0 60000 65536"/>
              <a:gd name="T16" fmla="*/ 0 60000 65536"/>
              <a:gd name="T17" fmla="*/ 0 60000 65536"/>
              <a:gd name="T18" fmla="*/ 0 60000 65536"/>
              <a:gd name="T19" fmla="*/ 0 60000 65536"/>
              <a:gd name="T20" fmla="*/ 0 60000 65536"/>
              <a:gd name="T21" fmla="*/ 0 w 1128"/>
              <a:gd name="T22" fmla="*/ 0 h 14"/>
              <a:gd name="T23" fmla="*/ 1128 w 1128"/>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8" h="14">
                <a:moveTo>
                  <a:pt x="0" y="0"/>
                </a:moveTo>
                <a:lnTo>
                  <a:pt x="1128" y="0"/>
                </a:lnTo>
                <a:lnTo>
                  <a:pt x="1126" y="6"/>
                </a:lnTo>
                <a:lnTo>
                  <a:pt x="1124" y="14"/>
                </a:lnTo>
                <a:lnTo>
                  <a:pt x="0" y="14"/>
                </a:lnTo>
                <a:lnTo>
                  <a:pt x="0" y="8"/>
                </a:lnTo>
                <a:lnTo>
                  <a:pt x="0" y="0"/>
                </a:lnTo>
                <a:close/>
              </a:path>
            </a:pathLst>
          </a:custGeom>
          <a:solidFill>
            <a:srgbClr val="9AC61D"/>
          </a:solidFill>
          <a:ln w="9525">
            <a:noFill/>
            <a:round/>
            <a:headEnd/>
            <a:tailEnd/>
          </a:ln>
        </p:spPr>
        <p:txBody>
          <a:bodyPr/>
          <a:lstStyle/>
          <a:p>
            <a:endParaRPr lang="es-ES"/>
          </a:p>
        </p:txBody>
      </p:sp>
      <p:sp>
        <p:nvSpPr>
          <p:cNvPr id="36881" name="Freeform 674"/>
          <p:cNvSpPr>
            <a:spLocks/>
          </p:cNvSpPr>
          <p:nvPr/>
        </p:nvSpPr>
        <p:spPr bwMode="auto">
          <a:xfrm>
            <a:off x="2476500" y="5267325"/>
            <a:ext cx="1787525" cy="22225"/>
          </a:xfrm>
          <a:custGeom>
            <a:avLst/>
            <a:gdLst>
              <a:gd name="T0" fmla="*/ 0 w 1126"/>
              <a:gd name="T1" fmla="*/ 0 h 14"/>
              <a:gd name="T2" fmla="*/ 1126 w 1126"/>
              <a:gd name="T3" fmla="*/ 0 h 14"/>
              <a:gd name="T4" fmla="*/ 1124 w 1126"/>
              <a:gd name="T5" fmla="*/ 8 h 14"/>
              <a:gd name="T6" fmla="*/ 1124 w 1126"/>
              <a:gd name="T7" fmla="*/ 14 h 14"/>
              <a:gd name="T8" fmla="*/ 1 w 1126"/>
              <a:gd name="T9" fmla="*/ 14 h 14"/>
              <a:gd name="T10" fmla="*/ 0 w 1126"/>
              <a:gd name="T11" fmla="*/ 8 h 14"/>
              <a:gd name="T12" fmla="*/ 0 w 1126"/>
              <a:gd name="T13" fmla="*/ 0 h 14"/>
              <a:gd name="T14" fmla="*/ 0 60000 65536"/>
              <a:gd name="T15" fmla="*/ 0 60000 65536"/>
              <a:gd name="T16" fmla="*/ 0 60000 65536"/>
              <a:gd name="T17" fmla="*/ 0 60000 65536"/>
              <a:gd name="T18" fmla="*/ 0 60000 65536"/>
              <a:gd name="T19" fmla="*/ 0 60000 65536"/>
              <a:gd name="T20" fmla="*/ 0 60000 65536"/>
              <a:gd name="T21" fmla="*/ 0 w 1126"/>
              <a:gd name="T22" fmla="*/ 0 h 14"/>
              <a:gd name="T23" fmla="*/ 1126 w 1126"/>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6" h="14">
                <a:moveTo>
                  <a:pt x="0" y="0"/>
                </a:moveTo>
                <a:lnTo>
                  <a:pt x="1126" y="0"/>
                </a:lnTo>
                <a:lnTo>
                  <a:pt x="1124" y="8"/>
                </a:lnTo>
                <a:lnTo>
                  <a:pt x="1124" y="14"/>
                </a:lnTo>
                <a:lnTo>
                  <a:pt x="1" y="14"/>
                </a:lnTo>
                <a:lnTo>
                  <a:pt x="0" y="8"/>
                </a:lnTo>
                <a:lnTo>
                  <a:pt x="0" y="0"/>
                </a:lnTo>
                <a:close/>
              </a:path>
            </a:pathLst>
          </a:custGeom>
          <a:solidFill>
            <a:srgbClr val="9CC61C"/>
          </a:solidFill>
          <a:ln w="9525">
            <a:noFill/>
            <a:round/>
            <a:headEnd/>
            <a:tailEnd/>
          </a:ln>
        </p:spPr>
        <p:txBody>
          <a:bodyPr/>
          <a:lstStyle/>
          <a:p>
            <a:endParaRPr lang="es-ES"/>
          </a:p>
        </p:txBody>
      </p:sp>
      <p:sp>
        <p:nvSpPr>
          <p:cNvPr id="36882" name="Freeform 675"/>
          <p:cNvSpPr>
            <a:spLocks/>
          </p:cNvSpPr>
          <p:nvPr/>
        </p:nvSpPr>
        <p:spPr bwMode="auto">
          <a:xfrm>
            <a:off x="2476500" y="5280025"/>
            <a:ext cx="1784350" cy="17463"/>
          </a:xfrm>
          <a:custGeom>
            <a:avLst/>
            <a:gdLst>
              <a:gd name="T0" fmla="*/ 0 w 1124"/>
              <a:gd name="T1" fmla="*/ 0 h 11"/>
              <a:gd name="T2" fmla="*/ 1124 w 1124"/>
              <a:gd name="T3" fmla="*/ 0 h 11"/>
              <a:gd name="T4" fmla="*/ 1124 w 1124"/>
              <a:gd name="T5" fmla="*/ 6 h 11"/>
              <a:gd name="T6" fmla="*/ 1122 w 1124"/>
              <a:gd name="T7" fmla="*/ 11 h 11"/>
              <a:gd name="T8" fmla="*/ 1 w 1124"/>
              <a:gd name="T9" fmla="*/ 11 h 11"/>
              <a:gd name="T10" fmla="*/ 1 w 1124"/>
              <a:gd name="T11" fmla="*/ 6 h 11"/>
              <a:gd name="T12" fmla="*/ 0 w 1124"/>
              <a:gd name="T13" fmla="*/ 0 h 11"/>
              <a:gd name="T14" fmla="*/ 0 60000 65536"/>
              <a:gd name="T15" fmla="*/ 0 60000 65536"/>
              <a:gd name="T16" fmla="*/ 0 60000 65536"/>
              <a:gd name="T17" fmla="*/ 0 60000 65536"/>
              <a:gd name="T18" fmla="*/ 0 60000 65536"/>
              <a:gd name="T19" fmla="*/ 0 60000 65536"/>
              <a:gd name="T20" fmla="*/ 0 60000 65536"/>
              <a:gd name="T21" fmla="*/ 0 w 1124"/>
              <a:gd name="T22" fmla="*/ 0 h 11"/>
              <a:gd name="T23" fmla="*/ 1124 w 1124"/>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4" h="11">
                <a:moveTo>
                  <a:pt x="0" y="0"/>
                </a:moveTo>
                <a:lnTo>
                  <a:pt x="1124" y="0"/>
                </a:lnTo>
                <a:lnTo>
                  <a:pt x="1124" y="6"/>
                </a:lnTo>
                <a:lnTo>
                  <a:pt x="1122" y="11"/>
                </a:lnTo>
                <a:lnTo>
                  <a:pt x="1" y="11"/>
                </a:lnTo>
                <a:lnTo>
                  <a:pt x="1" y="6"/>
                </a:lnTo>
                <a:lnTo>
                  <a:pt x="0" y="0"/>
                </a:lnTo>
                <a:close/>
              </a:path>
            </a:pathLst>
          </a:custGeom>
          <a:solidFill>
            <a:srgbClr val="9DC61C"/>
          </a:solidFill>
          <a:ln w="9525">
            <a:noFill/>
            <a:round/>
            <a:headEnd/>
            <a:tailEnd/>
          </a:ln>
        </p:spPr>
        <p:txBody>
          <a:bodyPr/>
          <a:lstStyle/>
          <a:p>
            <a:endParaRPr lang="es-ES"/>
          </a:p>
        </p:txBody>
      </p:sp>
      <p:sp>
        <p:nvSpPr>
          <p:cNvPr id="36883" name="Freeform 676"/>
          <p:cNvSpPr>
            <a:spLocks/>
          </p:cNvSpPr>
          <p:nvPr/>
        </p:nvSpPr>
        <p:spPr bwMode="auto">
          <a:xfrm>
            <a:off x="2478088" y="5289550"/>
            <a:ext cx="1782762" cy="17463"/>
          </a:xfrm>
          <a:custGeom>
            <a:avLst/>
            <a:gdLst>
              <a:gd name="T0" fmla="*/ 0 w 1123"/>
              <a:gd name="T1" fmla="*/ 0 h 11"/>
              <a:gd name="T2" fmla="*/ 1123 w 1123"/>
              <a:gd name="T3" fmla="*/ 0 h 11"/>
              <a:gd name="T4" fmla="*/ 1121 w 1123"/>
              <a:gd name="T5" fmla="*/ 5 h 11"/>
              <a:gd name="T6" fmla="*/ 1119 w 1123"/>
              <a:gd name="T7" fmla="*/ 11 h 11"/>
              <a:gd name="T8" fmla="*/ 2 w 1123"/>
              <a:gd name="T9" fmla="*/ 11 h 11"/>
              <a:gd name="T10" fmla="*/ 0 w 1123"/>
              <a:gd name="T11" fmla="*/ 5 h 11"/>
              <a:gd name="T12" fmla="*/ 0 w 1123"/>
              <a:gd name="T13" fmla="*/ 0 h 11"/>
              <a:gd name="T14" fmla="*/ 0 60000 65536"/>
              <a:gd name="T15" fmla="*/ 0 60000 65536"/>
              <a:gd name="T16" fmla="*/ 0 60000 65536"/>
              <a:gd name="T17" fmla="*/ 0 60000 65536"/>
              <a:gd name="T18" fmla="*/ 0 60000 65536"/>
              <a:gd name="T19" fmla="*/ 0 60000 65536"/>
              <a:gd name="T20" fmla="*/ 0 60000 65536"/>
              <a:gd name="T21" fmla="*/ 0 w 1123"/>
              <a:gd name="T22" fmla="*/ 0 h 11"/>
              <a:gd name="T23" fmla="*/ 1123 w 112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3" h="11">
                <a:moveTo>
                  <a:pt x="0" y="0"/>
                </a:moveTo>
                <a:lnTo>
                  <a:pt x="1123" y="0"/>
                </a:lnTo>
                <a:lnTo>
                  <a:pt x="1121" y="5"/>
                </a:lnTo>
                <a:lnTo>
                  <a:pt x="1119" y="11"/>
                </a:lnTo>
                <a:lnTo>
                  <a:pt x="2" y="11"/>
                </a:lnTo>
                <a:lnTo>
                  <a:pt x="0" y="5"/>
                </a:lnTo>
                <a:lnTo>
                  <a:pt x="0" y="0"/>
                </a:lnTo>
                <a:close/>
              </a:path>
            </a:pathLst>
          </a:custGeom>
          <a:solidFill>
            <a:srgbClr val="9CC71C"/>
          </a:solidFill>
          <a:ln w="9525">
            <a:noFill/>
            <a:round/>
            <a:headEnd/>
            <a:tailEnd/>
          </a:ln>
        </p:spPr>
        <p:txBody>
          <a:bodyPr/>
          <a:lstStyle/>
          <a:p>
            <a:endParaRPr lang="es-ES"/>
          </a:p>
        </p:txBody>
      </p:sp>
      <p:sp>
        <p:nvSpPr>
          <p:cNvPr id="36884" name="Freeform 677"/>
          <p:cNvSpPr>
            <a:spLocks/>
          </p:cNvSpPr>
          <p:nvPr/>
        </p:nvSpPr>
        <p:spPr bwMode="auto">
          <a:xfrm>
            <a:off x="2478088" y="5297488"/>
            <a:ext cx="1779587" cy="19050"/>
          </a:xfrm>
          <a:custGeom>
            <a:avLst/>
            <a:gdLst>
              <a:gd name="T0" fmla="*/ 0 w 1121"/>
              <a:gd name="T1" fmla="*/ 0 h 12"/>
              <a:gd name="T2" fmla="*/ 1121 w 1121"/>
              <a:gd name="T3" fmla="*/ 0 h 12"/>
              <a:gd name="T4" fmla="*/ 1119 w 1121"/>
              <a:gd name="T5" fmla="*/ 6 h 12"/>
              <a:gd name="T6" fmla="*/ 1119 w 1121"/>
              <a:gd name="T7" fmla="*/ 12 h 12"/>
              <a:gd name="T8" fmla="*/ 2 w 1121"/>
              <a:gd name="T9" fmla="*/ 12 h 12"/>
              <a:gd name="T10" fmla="*/ 2 w 1121"/>
              <a:gd name="T11" fmla="*/ 6 h 12"/>
              <a:gd name="T12" fmla="*/ 0 w 1121"/>
              <a:gd name="T13" fmla="*/ 0 h 12"/>
              <a:gd name="T14" fmla="*/ 0 60000 65536"/>
              <a:gd name="T15" fmla="*/ 0 60000 65536"/>
              <a:gd name="T16" fmla="*/ 0 60000 65536"/>
              <a:gd name="T17" fmla="*/ 0 60000 65536"/>
              <a:gd name="T18" fmla="*/ 0 60000 65536"/>
              <a:gd name="T19" fmla="*/ 0 60000 65536"/>
              <a:gd name="T20" fmla="*/ 0 60000 65536"/>
              <a:gd name="T21" fmla="*/ 0 w 1121"/>
              <a:gd name="T22" fmla="*/ 0 h 12"/>
              <a:gd name="T23" fmla="*/ 1121 w 112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1" h="12">
                <a:moveTo>
                  <a:pt x="0" y="0"/>
                </a:moveTo>
                <a:lnTo>
                  <a:pt x="1121" y="0"/>
                </a:lnTo>
                <a:lnTo>
                  <a:pt x="1119" y="6"/>
                </a:lnTo>
                <a:lnTo>
                  <a:pt x="1119" y="12"/>
                </a:lnTo>
                <a:lnTo>
                  <a:pt x="2" y="12"/>
                </a:lnTo>
                <a:lnTo>
                  <a:pt x="2" y="6"/>
                </a:lnTo>
                <a:lnTo>
                  <a:pt x="0" y="0"/>
                </a:lnTo>
                <a:close/>
              </a:path>
            </a:pathLst>
          </a:custGeom>
          <a:solidFill>
            <a:srgbClr val="9DC81B"/>
          </a:solidFill>
          <a:ln w="9525">
            <a:noFill/>
            <a:round/>
            <a:headEnd/>
            <a:tailEnd/>
          </a:ln>
        </p:spPr>
        <p:txBody>
          <a:bodyPr/>
          <a:lstStyle/>
          <a:p>
            <a:endParaRPr lang="es-ES"/>
          </a:p>
        </p:txBody>
      </p:sp>
      <p:sp>
        <p:nvSpPr>
          <p:cNvPr id="36885" name="Freeform 678"/>
          <p:cNvSpPr>
            <a:spLocks/>
          </p:cNvSpPr>
          <p:nvPr/>
        </p:nvSpPr>
        <p:spPr bwMode="auto">
          <a:xfrm>
            <a:off x="2481263" y="5307013"/>
            <a:ext cx="1773237" cy="19050"/>
          </a:xfrm>
          <a:custGeom>
            <a:avLst/>
            <a:gdLst>
              <a:gd name="T0" fmla="*/ 0 w 1117"/>
              <a:gd name="T1" fmla="*/ 0 h 12"/>
              <a:gd name="T2" fmla="*/ 1117 w 1117"/>
              <a:gd name="T3" fmla="*/ 0 h 12"/>
              <a:gd name="T4" fmla="*/ 1117 w 1117"/>
              <a:gd name="T5" fmla="*/ 6 h 12"/>
              <a:gd name="T6" fmla="*/ 1115 w 1117"/>
              <a:gd name="T7" fmla="*/ 12 h 12"/>
              <a:gd name="T8" fmla="*/ 0 w 1117"/>
              <a:gd name="T9" fmla="*/ 12 h 12"/>
              <a:gd name="T10" fmla="*/ 0 w 1117"/>
              <a:gd name="T11" fmla="*/ 6 h 12"/>
              <a:gd name="T12" fmla="*/ 0 w 1117"/>
              <a:gd name="T13" fmla="*/ 0 h 12"/>
              <a:gd name="T14" fmla="*/ 0 60000 65536"/>
              <a:gd name="T15" fmla="*/ 0 60000 65536"/>
              <a:gd name="T16" fmla="*/ 0 60000 65536"/>
              <a:gd name="T17" fmla="*/ 0 60000 65536"/>
              <a:gd name="T18" fmla="*/ 0 60000 65536"/>
              <a:gd name="T19" fmla="*/ 0 60000 65536"/>
              <a:gd name="T20" fmla="*/ 0 60000 65536"/>
              <a:gd name="T21" fmla="*/ 0 w 1117"/>
              <a:gd name="T22" fmla="*/ 0 h 12"/>
              <a:gd name="T23" fmla="*/ 1117 w 111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12">
                <a:moveTo>
                  <a:pt x="0" y="0"/>
                </a:moveTo>
                <a:lnTo>
                  <a:pt x="1117" y="0"/>
                </a:lnTo>
                <a:lnTo>
                  <a:pt x="1117" y="6"/>
                </a:lnTo>
                <a:lnTo>
                  <a:pt x="1115" y="12"/>
                </a:lnTo>
                <a:lnTo>
                  <a:pt x="0" y="12"/>
                </a:lnTo>
                <a:lnTo>
                  <a:pt x="0" y="6"/>
                </a:lnTo>
                <a:lnTo>
                  <a:pt x="0" y="0"/>
                </a:lnTo>
                <a:close/>
              </a:path>
            </a:pathLst>
          </a:custGeom>
          <a:solidFill>
            <a:srgbClr val="9DC81B"/>
          </a:solidFill>
          <a:ln w="9525">
            <a:noFill/>
            <a:round/>
            <a:headEnd/>
            <a:tailEnd/>
          </a:ln>
        </p:spPr>
        <p:txBody>
          <a:bodyPr/>
          <a:lstStyle/>
          <a:p>
            <a:endParaRPr lang="es-ES"/>
          </a:p>
        </p:txBody>
      </p:sp>
      <p:sp>
        <p:nvSpPr>
          <p:cNvPr id="36886" name="Freeform 679"/>
          <p:cNvSpPr>
            <a:spLocks/>
          </p:cNvSpPr>
          <p:nvPr/>
        </p:nvSpPr>
        <p:spPr bwMode="auto">
          <a:xfrm>
            <a:off x="2481263" y="5316538"/>
            <a:ext cx="1773237" cy="17462"/>
          </a:xfrm>
          <a:custGeom>
            <a:avLst/>
            <a:gdLst>
              <a:gd name="T0" fmla="*/ 0 w 1117"/>
              <a:gd name="T1" fmla="*/ 0 h 11"/>
              <a:gd name="T2" fmla="*/ 1117 w 1117"/>
              <a:gd name="T3" fmla="*/ 0 h 11"/>
              <a:gd name="T4" fmla="*/ 1115 w 1117"/>
              <a:gd name="T5" fmla="*/ 6 h 11"/>
              <a:gd name="T6" fmla="*/ 1113 w 1117"/>
              <a:gd name="T7" fmla="*/ 11 h 11"/>
              <a:gd name="T8" fmla="*/ 0 w 1117"/>
              <a:gd name="T9" fmla="*/ 11 h 11"/>
              <a:gd name="T10" fmla="*/ 0 w 1117"/>
              <a:gd name="T11" fmla="*/ 6 h 11"/>
              <a:gd name="T12" fmla="*/ 0 w 1117"/>
              <a:gd name="T13" fmla="*/ 0 h 11"/>
              <a:gd name="T14" fmla="*/ 0 60000 65536"/>
              <a:gd name="T15" fmla="*/ 0 60000 65536"/>
              <a:gd name="T16" fmla="*/ 0 60000 65536"/>
              <a:gd name="T17" fmla="*/ 0 60000 65536"/>
              <a:gd name="T18" fmla="*/ 0 60000 65536"/>
              <a:gd name="T19" fmla="*/ 0 60000 65536"/>
              <a:gd name="T20" fmla="*/ 0 60000 65536"/>
              <a:gd name="T21" fmla="*/ 0 w 1117"/>
              <a:gd name="T22" fmla="*/ 0 h 11"/>
              <a:gd name="T23" fmla="*/ 1117 w 111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11">
                <a:moveTo>
                  <a:pt x="0" y="0"/>
                </a:moveTo>
                <a:lnTo>
                  <a:pt x="1117" y="0"/>
                </a:lnTo>
                <a:lnTo>
                  <a:pt x="1115" y="6"/>
                </a:lnTo>
                <a:lnTo>
                  <a:pt x="1113" y="11"/>
                </a:lnTo>
                <a:lnTo>
                  <a:pt x="0" y="11"/>
                </a:lnTo>
                <a:lnTo>
                  <a:pt x="0" y="6"/>
                </a:lnTo>
                <a:lnTo>
                  <a:pt x="0" y="0"/>
                </a:lnTo>
                <a:close/>
              </a:path>
            </a:pathLst>
          </a:custGeom>
          <a:solidFill>
            <a:srgbClr val="9FC81A"/>
          </a:solidFill>
          <a:ln w="9525">
            <a:noFill/>
            <a:round/>
            <a:headEnd/>
            <a:tailEnd/>
          </a:ln>
        </p:spPr>
        <p:txBody>
          <a:bodyPr/>
          <a:lstStyle/>
          <a:p>
            <a:endParaRPr lang="es-ES"/>
          </a:p>
        </p:txBody>
      </p:sp>
      <p:sp>
        <p:nvSpPr>
          <p:cNvPr id="36887" name="Freeform 680"/>
          <p:cNvSpPr>
            <a:spLocks/>
          </p:cNvSpPr>
          <p:nvPr/>
        </p:nvSpPr>
        <p:spPr bwMode="auto">
          <a:xfrm>
            <a:off x="2481263" y="5326063"/>
            <a:ext cx="1770062" cy="17462"/>
          </a:xfrm>
          <a:custGeom>
            <a:avLst/>
            <a:gdLst>
              <a:gd name="T0" fmla="*/ 0 w 1115"/>
              <a:gd name="T1" fmla="*/ 0 h 11"/>
              <a:gd name="T2" fmla="*/ 1115 w 1115"/>
              <a:gd name="T3" fmla="*/ 0 h 11"/>
              <a:gd name="T4" fmla="*/ 1113 w 1115"/>
              <a:gd name="T5" fmla="*/ 5 h 11"/>
              <a:gd name="T6" fmla="*/ 1113 w 1115"/>
              <a:gd name="T7" fmla="*/ 11 h 11"/>
              <a:gd name="T8" fmla="*/ 2 w 1115"/>
              <a:gd name="T9" fmla="*/ 11 h 11"/>
              <a:gd name="T10" fmla="*/ 0 w 1115"/>
              <a:gd name="T11" fmla="*/ 5 h 11"/>
              <a:gd name="T12" fmla="*/ 0 w 1115"/>
              <a:gd name="T13" fmla="*/ 0 h 11"/>
              <a:gd name="T14" fmla="*/ 0 60000 65536"/>
              <a:gd name="T15" fmla="*/ 0 60000 65536"/>
              <a:gd name="T16" fmla="*/ 0 60000 65536"/>
              <a:gd name="T17" fmla="*/ 0 60000 65536"/>
              <a:gd name="T18" fmla="*/ 0 60000 65536"/>
              <a:gd name="T19" fmla="*/ 0 60000 65536"/>
              <a:gd name="T20" fmla="*/ 0 60000 65536"/>
              <a:gd name="T21" fmla="*/ 0 w 1115"/>
              <a:gd name="T22" fmla="*/ 0 h 11"/>
              <a:gd name="T23" fmla="*/ 1115 w 111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11">
                <a:moveTo>
                  <a:pt x="0" y="0"/>
                </a:moveTo>
                <a:lnTo>
                  <a:pt x="1115" y="0"/>
                </a:lnTo>
                <a:lnTo>
                  <a:pt x="1113" y="5"/>
                </a:lnTo>
                <a:lnTo>
                  <a:pt x="1113" y="11"/>
                </a:lnTo>
                <a:lnTo>
                  <a:pt x="2" y="11"/>
                </a:lnTo>
                <a:lnTo>
                  <a:pt x="0" y="5"/>
                </a:lnTo>
                <a:lnTo>
                  <a:pt x="0" y="0"/>
                </a:lnTo>
                <a:close/>
              </a:path>
            </a:pathLst>
          </a:custGeom>
          <a:solidFill>
            <a:srgbClr val="A0C819"/>
          </a:solidFill>
          <a:ln w="9525">
            <a:noFill/>
            <a:round/>
            <a:headEnd/>
            <a:tailEnd/>
          </a:ln>
        </p:spPr>
        <p:txBody>
          <a:bodyPr/>
          <a:lstStyle/>
          <a:p>
            <a:endParaRPr lang="es-ES"/>
          </a:p>
        </p:txBody>
      </p:sp>
      <p:sp>
        <p:nvSpPr>
          <p:cNvPr id="36888" name="Freeform 681"/>
          <p:cNvSpPr>
            <a:spLocks/>
          </p:cNvSpPr>
          <p:nvPr/>
        </p:nvSpPr>
        <p:spPr bwMode="auto">
          <a:xfrm>
            <a:off x="2481263" y="5334000"/>
            <a:ext cx="1766887" cy="19050"/>
          </a:xfrm>
          <a:custGeom>
            <a:avLst/>
            <a:gdLst>
              <a:gd name="T0" fmla="*/ 0 w 1113"/>
              <a:gd name="T1" fmla="*/ 0 h 12"/>
              <a:gd name="T2" fmla="*/ 1113 w 1113"/>
              <a:gd name="T3" fmla="*/ 0 h 12"/>
              <a:gd name="T4" fmla="*/ 1113 w 1113"/>
              <a:gd name="T5" fmla="*/ 6 h 12"/>
              <a:gd name="T6" fmla="*/ 1111 w 1113"/>
              <a:gd name="T7" fmla="*/ 12 h 12"/>
              <a:gd name="T8" fmla="*/ 2 w 1113"/>
              <a:gd name="T9" fmla="*/ 12 h 12"/>
              <a:gd name="T10" fmla="*/ 2 w 1113"/>
              <a:gd name="T11" fmla="*/ 6 h 12"/>
              <a:gd name="T12" fmla="*/ 0 w 1113"/>
              <a:gd name="T13" fmla="*/ 0 h 12"/>
              <a:gd name="T14" fmla="*/ 0 60000 65536"/>
              <a:gd name="T15" fmla="*/ 0 60000 65536"/>
              <a:gd name="T16" fmla="*/ 0 60000 65536"/>
              <a:gd name="T17" fmla="*/ 0 60000 65536"/>
              <a:gd name="T18" fmla="*/ 0 60000 65536"/>
              <a:gd name="T19" fmla="*/ 0 60000 65536"/>
              <a:gd name="T20" fmla="*/ 0 60000 65536"/>
              <a:gd name="T21" fmla="*/ 0 w 1113"/>
              <a:gd name="T22" fmla="*/ 0 h 12"/>
              <a:gd name="T23" fmla="*/ 1113 w 1113"/>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12">
                <a:moveTo>
                  <a:pt x="0" y="0"/>
                </a:moveTo>
                <a:lnTo>
                  <a:pt x="1113" y="0"/>
                </a:lnTo>
                <a:lnTo>
                  <a:pt x="1113" y="6"/>
                </a:lnTo>
                <a:lnTo>
                  <a:pt x="1111" y="12"/>
                </a:lnTo>
                <a:lnTo>
                  <a:pt x="2" y="12"/>
                </a:lnTo>
                <a:lnTo>
                  <a:pt x="2" y="6"/>
                </a:lnTo>
                <a:lnTo>
                  <a:pt x="0" y="0"/>
                </a:lnTo>
                <a:close/>
              </a:path>
            </a:pathLst>
          </a:custGeom>
          <a:solidFill>
            <a:srgbClr val="9FC919"/>
          </a:solidFill>
          <a:ln w="9525">
            <a:noFill/>
            <a:round/>
            <a:headEnd/>
            <a:tailEnd/>
          </a:ln>
        </p:spPr>
        <p:txBody>
          <a:bodyPr/>
          <a:lstStyle/>
          <a:p>
            <a:endParaRPr lang="es-ES"/>
          </a:p>
        </p:txBody>
      </p:sp>
      <p:sp>
        <p:nvSpPr>
          <p:cNvPr id="36889" name="Freeform 682"/>
          <p:cNvSpPr>
            <a:spLocks/>
          </p:cNvSpPr>
          <p:nvPr/>
        </p:nvSpPr>
        <p:spPr bwMode="auto">
          <a:xfrm>
            <a:off x="2484438" y="5343525"/>
            <a:ext cx="1763712" cy="19050"/>
          </a:xfrm>
          <a:custGeom>
            <a:avLst/>
            <a:gdLst>
              <a:gd name="T0" fmla="*/ 0 w 1111"/>
              <a:gd name="T1" fmla="*/ 0 h 12"/>
              <a:gd name="T2" fmla="*/ 1111 w 1111"/>
              <a:gd name="T3" fmla="*/ 0 h 12"/>
              <a:gd name="T4" fmla="*/ 1109 w 1111"/>
              <a:gd name="T5" fmla="*/ 6 h 12"/>
              <a:gd name="T6" fmla="*/ 1107 w 1111"/>
              <a:gd name="T7" fmla="*/ 12 h 12"/>
              <a:gd name="T8" fmla="*/ 0 w 1111"/>
              <a:gd name="T9" fmla="*/ 12 h 12"/>
              <a:gd name="T10" fmla="*/ 0 w 1111"/>
              <a:gd name="T11" fmla="*/ 6 h 12"/>
              <a:gd name="T12" fmla="*/ 0 w 1111"/>
              <a:gd name="T13" fmla="*/ 0 h 12"/>
              <a:gd name="T14" fmla="*/ 0 60000 65536"/>
              <a:gd name="T15" fmla="*/ 0 60000 65536"/>
              <a:gd name="T16" fmla="*/ 0 60000 65536"/>
              <a:gd name="T17" fmla="*/ 0 60000 65536"/>
              <a:gd name="T18" fmla="*/ 0 60000 65536"/>
              <a:gd name="T19" fmla="*/ 0 60000 65536"/>
              <a:gd name="T20" fmla="*/ 0 60000 65536"/>
              <a:gd name="T21" fmla="*/ 0 w 1111"/>
              <a:gd name="T22" fmla="*/ 0 h 12"/>
              <a:gd name="T23" fmla="*/ 1111 w 111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1" h="12">
                <a:moveTo>
                  <a:pt x="0" y="0"/>
                </a:moveTo>
                <a:lnTo>
                  <a:pt x="1111" y="0"/>
                </a:lnTo>
                <a:lnTo>
                  <a:pt x="1109" y="6"/>
                </a:lnTo>
                <a:lnTo>
                  <a:pt x="1107" y="12"/>
                </a:lnTo>
                <a:lnTo>
                  <a:pt x="0" y="12"/>
                </a:lnTo>
                <a:lnTo>
                  <a:pt x="0" y="6"/>
                </a:lnTo>
                <a:lnTo>
                  <a:pt x="0" y="0"/>
                </a:lnTo>
                <a:close/>
              </a:path>
            </a:pathLst>
          </a:custGeom>
          <a:solidFill>
            <a:srgbClr val="A0CA19"/>
          </a:solidFill>
          <a:ln w="9525">
            <a:noFill/>
            <a:round/>
            <a:headEnd/>
            <a:tailEnd/>
          </a:ln>
        </p:spPr>
        <p:txBody>
          <a:bodyPr/>
          <a:lstStyle/>
          <a:p>
            <a:endParaRPr lang="es-ES"/>
          </a:p>
        </p:txBody>
      </p:sp>
      <p:sp>
        <p:nvSpPr>
          <p:cNvPr id="36890" name="Freeform 683"/>
          <p:cNvSpPr>
            <a:spLocks/>
          </p:cNvSpPr>
          <p:nvPr/>
        </p:nvSpPr>
        <p:spPr bwMode="auto">
          <a:xfrm>
            <a:off x="2484438" y="5353050"/>
            <a:ext cx="1760537" cy="17463"/>
          </a:xfrm>
          <a:custGeom>
            <a:avLst/>
            <a:gdLst>
              <a:gd name="T0" fmla="*/ 0 w 1109"/>
              <a:gd name="T1" fmla="*/ 0 h 11"/>
              <a:gd name="T2" fmla="*/ 1109 w 1109"/>
              <a:gd name="T3" fmla="*/ 0 h 11"/>
              <a:gd name="T4" fmla="*/ 1107 w 1109"/>
              <a:gd name="T5" fmla="*/ 6 h 11"/>
              <a:gd name="T6" fmla="*/ 1105 w 1109"/>
              <a:gd name="T7" fmla="*/ 11 h 11"/>
              <a:gd name="T8" fmla="*/ 0 w 1109"/>
              <a:gd name="T9" fmla="*/ 11 h 11"/>
              <a:gd name="T10" fmla="*/ 0 w 1109"/>
              <a:gd name="T11" fmla="*/ 8 h 11"/>
              <a:gd name="T12" fmla="*/ 0 w 1109"/>
              <a:gd name="T13" fmla="*/ 0 h 11"/>
              <a:gd name="T14" fmla="*/ 0 60000 65536"/>
              <a:gd name="T15" fmla="*/ 0 60000 65536"/>
              <a:gd name="T16" fmla="*/ 0 60000 65536"/>
              <a:gd name="T17" fmla="*/ 0 60000 65536"/>
              <a:gd name="T18" fmla="*/ 0 60000 65536"/>
              <a:gd name="T19" fmla="*/ 0 60000 65536"/>
              <a:gd name="T20" fmla="*/ 0 60000 65536"/>
              <a:gd name="T21" fmla="*/ 0 w 1109"/>
              <a:gd name="T22" fmla="*/ 0 h 11"/>
              <a:gd name="T23" fmla="*/ 1109 w 1109"/>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9" h="11">
                <a:moveTo>
                  <a:pt x="0" y="0"/>
                </a:moveTo>
                <a:lnTo>
                  <a:pt x="1109" y="0"/>
                </a:lnTo>
                <a:lnTo>
                  <a:pt x="1107" y="6"/>
                </a:lnTo>
                <a:lnTo>
                  <a:pt x="1105" y="11"/>
                </a:lnTo>
                <a:lnTo>
                  <a:pt x="0" y="11"/>
                </a:lnTo>
                <a:lnTo>
                  <a:pt x="0" y="8"/>
                </a:lnTo>
                <a:lnTo>
                  <a:pt x="0" y="0"/>
                </a:lnTo>
                <a:close/>
              </a:path>
            </a:pathLst>
          </a:custGeom>
          <a:solidFill>
            <a:srgbClr val="A1CA18"/>
          </a:solidFill>
          <a:ln w="9525">
            <a:noFill/>
            <a:round/>
            <a:headEnd/>
            <a:tailEnd/>
          </a:ln>
        </p:spPr>
        <p:txBody>
          <a:bodyPr/>
          <a:lstStyle/>
          <a:p>
            <a:endParaRPr lang="es-ES"/>
          </a:p>
        </p:txBody>
      </p:sp>
      <p:sp>
        <p:nvSpPr>
          <p:cNvPr id="36891" name="Freeform 684"/>
          <p:cNvSpPr>
            <a:spLocks/>
          </p:cNvSpPr>
          <p:nvPr/>
        </p:nvSpPr>
        <p:spPr bwMode="auto">
          <a:xfrm>
            <a:off x="2484438" y="5362575"/>
            <a:ext cx="1757362" cy="20638"/>
          </a:xfrm>
          <a:custGeom>
            <a:avLst/>
            <a:gdLst>
              <a:gd name="T0" fmla="*/ 0 w 1107"/>
              <a:gd name="T1" fmla="*/ 0 h 13"/>
              <a:gd name="T2" fmla="*/ 1107 w 1107"/>
              <a:gd name="T3" fmla="*/ 0 h 13"/>
              <a:gd name="T4" fmla="*/ 1105 w 1107"/>
              <a:gd name="T5" fmla="*/ 7 h 13"/>
              <a:gd name="T6" fmla="*/ 1104 w 1107"/>
              <a:gd name="T7" fmla="*/ 13 h 13"/>
              <a:gd name="T8" fmla="*/ 0 w 1107"/>
              <a:gd name="T9" fmla="*/ 13 h 13"/>
              <a:gd name="T10" fmla="*/ 0 w 1107"/>
              <a:gd name="T11" fmla="*/ 7 h 13"/>
              <a:gd name="T12" fmla="*/ 0 w 1107"/>
              <a:gd name="T13" fmla="*/ 0 h 13"/>
              <a:gd name="T14" fmla="*/ 0 60000 65536"/>
              <a:gd name="T15" fmla="*/ 0 60000 65536"/>
              <a:gd name="T16" fmla="*/ 0 60000 65536"/>
              <a:gd name="T17" fmla="*/ 0 60000 65536"/>
              <a:gd name="T18" fmla="*/ 0 60000 65536"/>
              <a:gd name="T19" fmla="*/ 0 60000 65536"/>
              <a:gd name="T20" fmla="*/ 0 60000 65536"/>
              <a:gd name="T21" fmla="*/ 0 w 1107"/>
              <a:gd name="T22" fmla="*/ 0 h 13"/>
              <a:gd name="T23" fmla="*/ 1107 w 1107"/>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7" h="13">
                <a:moveTo>
                  <a:pt x="0" y="0"/>
                </a:moveTo>
                <a:lnTo>
                  <a:pt x="1107" y="0"/>
                </a:lnTo>
                <a:lnTo>
                  <a:pt x="1105" y="7"/>
                </a:lnTo>
                <a:lnTo>
                  <a:pt x="1104" y="13"/>
                </a:lnTo>
                <a:lnTo>
                  <a:pt x="0" y="13"/>
                </a:lnTo>
                <a:lnTo>
                  <a:pt x="0" y="7"/>
                </a:lnTo>
                <a:lnTo>
                  <a:pt x="0" y="0"/>
                </a:lnTo>
                <a:close/>
              </a:path>
            </a:pathLst>
          </a:custGeom>
          <a:solidFill>
            <a:srgbClr val="A1CA18"/>
          </a:solidFill>
          <a:ln w="9525">
            <a:noFill/>
            <a:round/>
            <a:headEnd/>
            <a:tailEnd/>
          </a:ln>
        </p:spPr>
        <p:txBody>
          <a:bodyPr/>
          <a:lstStyle/>
          <a:p>
            <a:endParaRPr lang="es-ES"/>
          </a:p>
        </p:txBody>
      </p:sp>
      <p:sp>
        <p:nvSpPr>
          <p:cNvPr id="36892" name="Freeform 685"/>
          <p:cNvSpPr>
            <a:spLocks/>
          </p:cNvSpPr>
          <p:nvPr/>
        </p:nvSpPr>
        <p:spPr bwMode="auto">
          <a:xfrm>
            <a:off x="2484438" y="5370513"/>
            <a:ext cx="1754187" cy="22225"/>
          </a:xfrm>
          <a:custGeom>
            <a:avLst/>
            <a:gdLst>
              <a:gd name="T0" fmla="*/ 0 w 1105"/>
              <a:gd name="T1" fmla="*/ 0 h 14"/>
              <a:gd name="T2" fmla="*/ 1105 w 1105"/>
              <a:gd name="T3" fmla="*/ 0 h 14"/>
              <a:gd name="T4" fmla="*/ 1104 w 1105"/>
              <a:gd name="T5" fmla="*/ 8 h 14"/>
              <a:gd name="T6" fmla="*/ 1102 w 1105"/>
              <a:gd name="T7" fmla="*/ 14 h 14"/>
              <a:gd name="T8" fmla="*/ 0 w 1105"/>
              <a:gd name="T9" fmla="*/ 14 h 14"/>
              <a:gd name="T10" fmla="*/ 0 w 1105"/>
              <a:gd name="T11" fmla="*/ 8 h 14"/>
              <a:gd name="T12" fmla="*/ 0 w 1105"/>
              <a:gd name="T13" fmla="*/ 0 h 14"/>
              <a:gd name="T14" fmla="*/ 0 60000 65536"/>
              <a:gd name="T15" fmla="*/ 0 60000 65536"/>
              <a:gd name="T16" fmla="*/ 0 60000 65536"/>
              <a:gd name="T17" fmla="*/ 0 60000 65536"/>
              <a:gd name="T18" fmla="*/ 0 60000 65536"/>
              <a:gd name="T19" fmla="*/ 0 60000 65536"/>
              <a:gd name="T20" fmla="*/ 0 60000 65536"/>
              <a:gd name="T21" fmla="*/ 0 w 1105"/>
              <a:gd name="T22" fmla="*/ 0 h 14"/>
              <a:gd name="T23" fmla="*/ 1105 w 1105"/>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5" h="14">
                <a:moveTo>
                  <a:pt x="0" y="0"/>
                </a:moveTo>
                <a:lnTo>
                  <a:pt x="1105" y="0"/>
                </a:lnTo>
                <a:lnTo>
                  <a:pt x="1104" y="8"/>
                </a:lnTo>
                <a:lnTo>
                  <a:pt x="1102" y="14"/>
                </a:lnTo>
                <a:lnTo>
                  <a:pt x="0" y="14"/>
                </a:lnTo>
                <a:lnTo>
                  <a:pt x="0" y="8"/>
                </a:lnTo>
                <a:lnTo>
                  <a:pt x="0" y="0"/>
                </a:lnTo>
                <a:close/>
              </a:path>
            </a:pathLst>
          </a:custGeom>
          <a:solidFill>
            <a:srgbClr val="A2CA17"/>
          </a:solidFill>
          <a:ln w="9525">
            <a:noFill/>
            <a:round/>
            <a:headEnd/>
            <a:tailEnd/>
          </a:ln>
        </p:spPr>
        <p:txBody>
          <a:bodyPr/>
          <a:lstStyle/>
          <a:p>
            <a:endParaRPr lang="es-ES"/>
          </a:p>
        </p:txBody>
      </p:sp>
      <p:sp>
        <p:nvSpPr>
          <p:cNvPr id="36893" name="Freeform 686"/>
          <p:cNvSpPr>
            <a:spLocks/>
          </p:cNvSpPr>
          <p:nvPr/>
        </p:nvSpPr>
        <p:spPr bwMode="auto">
          <a:xfrm>
            <a:off x="2481263" y="5383213"/>
            <a:ext cx="1755775" cy="19050"/>
          </a:xfrm>
          <a:custGeom>
            <a:avLst/>
            <a:gdLst>
              <a:gd name="T0" fmla="*/ 2 w 1106"/>
              <a:gd name="T1" fmla="*/ 0 h 12"/>
              <a:gd name="T2" fmla="*/ 1106 w 1106"/>
              <a:gd name="T3" fmla="*/ 0 h 12"/>
              <a:gd name="T4" fmla="*/ 1104 w 1106"/>
              <a:gd name="T5" fmla="*/ 6 h 12"/>
              <a:gd name="T6" fmla="*/ 1102 w 1106"/>
              <a:gd name="T7" fmla="*/ 12 h 12"/>
              <a:gd name="T8" fmla="*/ 0 w 1106"/>
              <a:gd name="T9" fmla="*/ 12 h 12"/>
              <a:gd name="T10" fmla="*/ 2 w 1106"/>
              <a:gd name="T11" fmla="*/ 6 h 12"/>
              <a:gd name="T12" fmla="*/ 2 w 1106"/>
              <a:gd name="T13" fmla="*/ 0 h 12"/>
              <a:gd name="T14" fmla="*/ 0 60000 65536"/>
              <a:gd name="T15" fmla="*/ 0 60000 65536"/>
              <a:gd name="T16" fmla="*/ 0 60000 65536"/>
              <a:gd name="T17" fmla="*/ 0 60000 65536"/>
              <a:gd name="T18" fmla="*/ 0 60000 65536"/>
              <a:gd name="T19" fmla="*/ 0 60000 65536"/>
              <a:gd name="T20" fmla="*/ 0 60000 65536"/>
              <a:gd name="T21" fmla="*/ 0 w 1106"/>
              <a:gd name="T22" fmla="*/ 0 h 12"/>
              <a:gd name="T23" fmla="*/ 1106 w 110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6" h="12">
                <a:moveTo>
                  <a:pt x="2" y="0"/>
                </a:moveTo>
                <a:lnTo>
                  <a:pt x="1106" y="0"/>
                </a:lnTo>
                <a:lnTo>
                  <a:pt x="1104" y="6"/>
                </a:lnTo>
                <a:lnTo>
                  <a:pt x="1102" y="12"/>
                </a:lnTo>
                <a:lnTo>
                  <a:pt x="0" y="12"/>
                </a:lnTo>
                <a:lnTo>
                  <a:pt x="2" y="6"/>
                </a:lnTo>
                <a:lnTo>
                  <a:pt x="2" y="0"/>
                </a:lnTo>
                <a:close/>
              </a:path>
            </a:pathLst>
          </a:custGeom>
          <a:solidFill>
            <a:srgbClr val="A3CB16"/>
          </a:solidFill>
          <a:ln w="9525">
            <a:noFill/>
            <a:round/>
            <a:headEnd/>
            <a:tailEnd/>
          </a:ln>
        </p:spPr>
        <p:txBody>
          <a:bodyPr/>
          <a:lstStyle/>
          <a:p>
            <a:endParaRPr lang="es-ES"/>
          </a:p>
        </p:txBody>
      </p:sp>
      <p:sp>
        <p:nvSpPr>
          <p:cNvPr id="36894" name="Freeform 687"/>
          <p:cNvSpPr>
            <a:spLocks/>
          </p:cNvSpPr>
          <p:nvPr/>
        </p:nvSpPr>
        <p:spPr bwMode="auto">
          <a:xfrm>
            <a:off x="2481263" y="5392738"/>
            <a:ext cx="1752600" cy="17462"/>
          </a:xfrm>
          <a:custGeom>
            <a:avLst/>
            <a:gdLst>
              <a:gd name="T0" fmla="*/ 2 w 1104"/>
              <a:gd name="T1" fmla="*/ 0 h 11"/>
              <a:gd name="T2" fmla="*/ 1104 w 1104"/>
              <a:gd name="T3" fmla="*/ 0 h 11"/>
              <a:gd name="T4" fmla="*/ 1102 w 1104"/>
              <a:gd name="T5" fmla="*/ 6 h 11"/>
              <a:gd name="T6" fmla="*/ 1100 w 1104"/>
              <a:gd name="T7" fmla="*/ 11 h 11"/>
              <a:gd name="T8" fmla="*/ 0 w 1104"/>
              <a:gd name="T9" fmla="*/ 11 h 11"/>
              <a:gd name="T10" fmla="*/ 0 w 1104"/>
              <a:gd name="T11" fmla="*/ 6 h 11"/>
              <a:gd name="T12" fmla="*/ 2 w 1104"/>
              <a:gd name="T13" fmla="*/ 0 h 11"/>
              <a:gd name="T14" fmla="*/ 0 60000 65536"/>
              <a:gd name="T15" fmla="*/ 0 60000 65536"/>
              <a:gd name="T16" fmla="*/ 0 60000 65536"/>
              <a:gd name="T17" fmla="*/ 0 60000 65536"/>
              <a:gd name="T18" fmla="*/ 0 60000 65536"/>
              <a:gd name="T19" fmla="*/ 0 60000 65536"/>
              <a:gd name="T20" fmla="*/ 0 60000 65536"/>
              <a:gd name="T21" fmla="*/ 0 w 1104"/>
              <a:gd name="T22" fmla="*/ 0 h 11"/>
              <a:gd name="T23" fmla="*/ 1104 w 1104"/>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4" h="11">
                <a:moveTo>
                  <a:pt x="2" y="0"/>
                </a:moveTo>
                <a:lnTo>
                  <a:pt x="1104" y="0"/>
                </a:lnTo>
                <a:lnTo>
                  <a:pt x="1102" y="6"/>
                </a:lnTo>
                <a:lnTo>
                  <a:pt x="1100" y="11"/>
                </a:lnTo>
                <a:lnTo>
                  <a:pt x="0" y="11"/>
                </a:lnTo>
                <a:lnTo>
                  <a:pt x="0" y="6"/>
                </a:lnTo>
                <a:lnTo>
                  <a:pt x="2" y="0"/>
                </a:lnTo>
                <a:close/>
              </a:path>
            </a:pathLst>
          </a:custGeom>
          <a:solidFill>
            <a:srgbClr val="A3CB16"/>
          </a:solidFill>
          <a:ln w="9525">
            <a:noFill/>
            <a:round/>
            <a:headEnd/>
            <a:tailEnd/>
          </a:ln>
        </p:spPr>
        <p:txBody>
          <a:bodyPr/>
          <a:lstStyle/>
          <a:p>
            <a:endParaRPr lang="es-ES"/>
          </a:p>
        </p:txBody>
      </p:sp>
      <p:sp>
        <p:nvSpPr>
          <p:cNvPr id="36895" name="Freeform 688"/>
          <p:cNvSpPr>
            <a:spLocks/>
          </p:cNvSpPr>
          <p:nvPr/>
        </p:nvSpPr>
        <p:spPr bwMode="auto">
          <a:xfrm>
            <a:off x="2481263" y="5402263"/>
            <a:ext cx="1749425" cy="17462"/>
          </a:xfrm>
          <a:custGeom>
            <a:avLst/>
            <a:gdLst>
              <a:gd name="T0" fmla="*/ 0 w 1102"/>
              <a:gd name="T1" fmla="*/ 0 h 11"/>
              <a:gd name="T2" fmla="*/ 1102 w 1102"/>
              <a:gd name="T3" fmla="*/ 0 h 11"/>
              <a:gd name="T4" fmla="*/ 1100 w 1102"/>
              <a:gd name="T5" fmla="*/ 5 h 11"/>
              <a:gd name="T6" fmla="*/ 1098 w 1102"/>
              <a:gd name="T7" fmla="*/ 11 h 11"/>
              <a:gd name="T8" fmla="*/ 0 w 1102"/>
              <a:gd name="T9" fmla="*/ 11 h 11"/>
              <a:gd name="T10" fmla="*/ 0 w 1102"/>
              <a:gd name="T11" fmla="*/ 5 h 11"/>
              <a:gd name="T12" fmla="*/ 0 w 1102"/>
              <a:gd name="T13" fmla="*/ 0 h 11"/>
              <a:gd name="T14" fmla="*/ 0 60000 65536"/>
              <a:gd name="T15" fmla="*/ 0 60000 65536"/>
              <a:gd name="T16" fmla="*/ 0 60000 65536"/>
              <a:gd name="T17" fmla="*/ 0 60000 65536"/>
              <a:gd name="T18" fmla="*/ 0 60000 65536"/>
              <a:gd name="T19" fmla="*/ 0 60000 65536"/>
              <a:gd name="T20" fmla="*/ 0 60000 65536"/>
              <a:gd name="T21" fmla="*/ 0 w 1102"/>
              <a:gd name="T22" fmla="*/ 0 h 11"/>
              <a:gd name="T23" fmla="*/ 1102 w 110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2" h="11">
                <a:moveTo>
                  <a:pt x="0" y="0"/>
                </a:moveTo>
                <a:lnTo>
                  <a:pt x="1102" y="0"/>
                </a:lnTo>
                <a:lnTo>
                  <a:pt x="1100" y="5"/>
                </a:lnTo>
                <a:lnTo>
                  <a:pt x="1098" y="11"/>
                </a:lnTo>
                <a:lnTo>
                  <a:pt x="0" y="11"/>
                </a:lnTo>
                <a:lnTo>
                  <a:pt x="0" y="5"/>
                </a:lnTo>
                <a:lnTo>
                  <a:pt x="0" y="0"/>
                </a:lnTo>
                <a:close/>
              </a:path>
            </a:pathLst>
          </a:custGeom>
          <a:solidFill>
            <a:srgbClr val="A4CC15"/>
          </a:solidFill>
          <a:ln w="9525">
            <a:noFill/>
            <a:round/>
            <a:headEnd/>
            <a:tailEnd/>
          </a:ln>
        </p:spPr>
        <p:txBody>
          <a:bodyPr/>
          <a:lstStyle/>
          <a:p>
            <a:endParaRPr lang="es-ES"/>
          </a:p>
        </p:txBody>
      </p:sp>
      <p:sp>
        <p:nvSpPr>
          <p:cNvPr id="36896" name="Freeform 689"/>
          <p:cNvSpPr>
            <a:spLocks/>
          </p:cNvSpPr>
          <p:nvPr/>
        </p:nvSpPr>
        <p:spPr bwMode="auto">
          <a:xfrm>
            <a:off x="2481263" y="5410200"/>
            <a:ext cx="1746250" cy="19050"/>
          </a:xfrm>
          <a:custGeom>
            <a:avLst/>
            <a:gdLst>
              <a:gd name="T0" fmla="*/ 0 w 1100"/>
              <a:gd name="T1" fmla="*/ 0 h 12"/>
              <a:gd name="T2" fmla="*/ 1100 w 1100"/>
              <a:gd name="T3" fmla="*/ 0 h 12"/>
              <a:gd name="T4" fmla="*/ 1098 w 1100"/>
              <a:gd name="T5" fmla="*/ 6 h 12"/>
              <a:gd name="T6" fmla="*/ 1096 w 1100"/>
              <a:gd name="T7" fmla="*/ 12 h 12"/>
              <a:gd name="T8" fmla="*/ 2 w 1100"/>
              <a:gd name="T9" fmla="*/ 12 h 12"/>
              <a:gd name="T10" fmla="*/ 0 w 1100"/>
              <a:gd name="T11" fmla="*/ 6 h 12"/>
              <a:gd name="T12" fmla="*/ 0 w 1100"/>
              <a:gd name="T13" fmla="*/ 0 h 12"/>
              <a:gd name="T14" fmla="*/ 0 60000 65536"/>
              <a:gd name="T15" fmla="*/ 0 60000 65536"/>
              <a:gd name="T16" fmla="*/ 0 60000 65536"/>
              <a:gd name="T17" fmla="*/ 0 60000 65536"/>
              <a:gd name="T18" fmla="*/ 0 60000 65536"/>
              <a:gd name="T19" fmla="*/ 0 60000 65536"/>
              <a:gd name="T20" fmla="*/ 0 60000 65536"/>
              <a:gd name="T21" fmla="*/ 0 w 1100"/>
              <a:gd name="T22" fmla="*/ 0 h 12"/>
              <a:gd name="T23" fmla="*/ 1100 w 110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0" h="12">
                <a:moveTo>
                  <a:pt x="0" y="0"/>
                </a:moveTo>
                <a:lnTo>
                  <a:pt x="1100" y="0"/>
                </a:lnTo>
                <a:lnTo>
                  <a:pt x="1098" y="6"/>
                </a:lnTo>
                <a:lnTo>
                  <a:pt x="1096" y="12"/>
                </a:lnTo>
                <a:lnTo>
                  <a:pt x="2" y="12"/>
                </a:lnTo>
                <a:lnTo>
                  <a:pt x="0" y="6"/>
                </a:lnTo>
                <a:lnTo>
                  <a:pt x="0" y="0"/>
                </a:lnTo>
                <a:close/>
              </a:path>
            </a:pathLst>
          </a:custGeom>
          <a:solidFill>
            <a:srgbClr val="A5CC15"/>
          </a:solidFill>
          <a:ln w="9525">
            <a:noFill/>
            <a:round/>
            <a:headEnd/>
            <a:tailEnd/>
          </a:ln>
        </p:spPr>
        <p:txBody>
          <a:bodyPr/>
          <a:lstStyle/>
          <a:p>
            <a:endParaRPr lang="es-ES"/>
          </a:p>
        </p:txBody>
      </p:sp>
      <p:sp>
        <p:nvSpPr>
          <p:cNvPr id="36897" name="Freeform 690"/>
          <p:cNvSpPr>
            <a:spLocks/>
          </p:cNvSpPr>
          <p:nvPr/>
        </p:nvSpPr>
        <p:spPr bwMode="auto">
          <a:xfrm>
            <a:off x="2481263" y="5419725"/>
            <a:ext cx="1743075" cy="19050"/>
          </a:xfrm>
          <a:custGeom>
            <a:avLst/>
            <a:gdLst>
              <a:gd name="T0" fmla="*/ 0 w 1098"/>
              <a:gd name="T1" fmla="*/ 0 h 12"/>
              <a:gd name="T2" fmla="*/ 1098 w 1098"/>
              <a:gd name="T3" fmla="*/ 0 h 12"/>
              <a:gd name="T4" fmla="*/ 1096 w 1098"/>
              <a:gd name="T5" fmla="*/ 6 h 12"/>
              <a:gd name="T6" fmla="*/ 1094 w 1098"/>
              <a:gd name="T7" fmla="*/ 12 h 12"/>
              <a:gd name="T8" fmla="*/ 2 w 1098"/>
              <a:gd name="T9" fmla="*/ 12 h 12"/>
              <a:gd name="T10" fmla="*/ 0 w 1098"/>
              <a:gd name="T11" fmla="*/ 6 h 12"/>
              <a:gd name="T12" fmla="*/ 0 w 1098"/>
              <a:gd name="T13" fmla="*/ 0 h 12"/>
              <a:gd name="T14" fmla="*/ 0 60000 65536"/>
              <a:gd name="T15" fmla="*/ 0 60000 65536"/>
              <a:gd name="T16" fmla="*/ 0 60000 65536"/>
              <a:gd name="T17" fmla="*/ 0 60000 65536"/>
              <a:gd name="T18" fmla="*/ 0 60000 65536"/>
              <a:gd name="T19" fmla="*/ 0 60000 65536"/>
              <a:gd name="T20" fmla="*/ 0 60000 65536"/>
              <a:gd name="T21" fmla="*/ 0 w 1098"/>
              <a:gd name="T22" fmla="*/ 0 h 12"/>
              <a:gd name="T23" fmla="*/ 1098 w 109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8" h="12">
                <a:moveTo>
                  <a:pt x="0" y="0"/>
                </a:moveTo>
                <a:lnTo>
                  <a:pt x="1098" y="0"/>
                </a:lnTo>
                <a:lnTo>
                  <a:pt x="1096" y="6"/>
                </a:lnTo>
                <a:lnTo>
                  <a:pt x="1094" y="12"/>
                </a:lnTo>
                <a:lnTo>
                  <a:pt x="2" y="12"/>
                </a:lnTo>
                <a:lnTo>
                  <a:pt x="0" y="6"/>
                </a:lnTo>
                <a:lnTo>
                  <a:pt x="0" y="0"/>
                </a:lnTo>
                <a:close/>
              </a:path>
            </a:pathLst>
          </a:custGeom>
          <a:solidFill>
            <a:srgbClr val="A5CC15"/>
          </a:solidFill>
          <a:ln w="9525">
            <a:noFill/>
            <a:round/>
            <a:headEnd/>
            <a:tailEnd/>
          </a:ln>
        </p:spPr>
        <p:txBody>
          <a:bodyPr/>
          <a:lstStyle/>
          <a:p>
            <a:endParaRPr lang="es-ES"/>
          </a:p>
        </p:txBody>
      </p:sp>
      <p:sp>
        <p:nvSpPr>
          <p:cNvPr id="36898" name="Freeform 691"/>
          <p:cNvSpPr>
            <a:spLocks/>
          </p:cNvSpPr>
          <p:nvPr/>
        </p:nvSpPr>
        <p:spPr bwMode="auto">
          <a:xfrm>
            <a:off x="2484438" y="5429250"/>
            <a:ext cx="1736725" cy="17463"/>
          </a:xfrm>
          <a:custGeom>
            <a:avLst/>
            <a:gdLst>
              <a:gd name="T0" fmla="*/ 0 w 1094"/>
              <a:gd name="T1" fmla="*/ 0 h 11"/>
              <a:gd name="T2" fmla="*/ 1094 w 1094"/>
              <a:gd name="T3" fmla="*/ 0 h 11"/>
              <a:gd name="T4" fmla="*/ 1092 w 1094"/>
              <a:gd name="T5" fmla="*/ 6 h 11"/>
              <a:gd name="T6" fmla="*/ 1088 w 1094"/>
              <a:gd name="T7" fmla="*/ 11 h 11"/>
              <a:gd name="T8" fmla="*/ 2 w 1094"/>
              <a:gd name="T9" fmla="*/ 11 h 11"/>
              <a:gd name="T10" fmla="*/ 0 w 1094"/>
              <a:gd name="T11" fmla="*/ 6 h 11"/>
              <a:gd name="T12" fmla="*/ 0 w 1094"/>
              <a:gd name="T13" fmla="*/ 0 h 11"/>
              <a:gd name="T14" fmla="*/ 0 60000 65536"/>
              <a:gd name="T15" fmla="*/ 0 60000 65536"/>
              <a:gd name="T16" fmla="*/ 0 60000 65536"/>
              <a:gd name="T17" fmla="*/ 0 60000 65536"/>
              <a:gd name="T18" fmla="*/ 0 60000 65536"/>
              <a:gd name="T19" fmla="*/ 0 60000 65536"/>
              <a:gd name="T20" fmla="*/ 0 60000 65536"/>
              <a:gd name="T21" fmla="*/ 0 w 1094"/>
              <a:gd name="T22" fmla="*/ 0 h 11"/>
              <a:gd name="T23" fmla="*/ 1094 w 1094"/>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4" h="11">
                <a:moveTo>
                  <a:pt x="0" y="0"/>
                </a:moveTo>
                <a:lnTo>
                  <a:pt x="1094" y="0"/>
                </a:lnTo>
                <a:lnTo>
                  <a:pt x="1092" y="6"/>
                </a:lnTo>
                <a:lnTo>
                  <a:pt x="1088" y="11"/>
                </a:lnTo>
                <a:lnTo>
                  <a:pt x="2" y="11"/>
                </a:lnTo>
                <a:lnTo>
                  <a:pt x="0" y="6"/>
                </a:lnTo>
                <a:lnTo>
                  <a:pt x="0" y="0"/>
                </a:lnTo>
                <a:close/>
              </a:path>
            </a:pathLst>
          </a:custGeom>
          <a:solidFill>
            <a:srgbClr val="A6CC14"/>
          </a:solidFill>
          <a:ln w="9525">
            <a:noFill/>
            <a:round/>
            <a:headEnd/>
            <a:tailEnd/>
          </a:ln>
        </p:spPr>
        <p:txBody>
          <a:bodyPr/>
          <a:lstStyle/>
          <a:p>
            <a:endParaRPr lang="es-ES"/>
          </a:p>
        </p:txBody>
      </p:sp>
      <p:sp>
        <p:nvSpPr>
          <p:cNvPr id="36899" name="Freeform 692"/>
          <p:cNvSpPr>
            <a:spLocks/>
          </p:cNvSpPr>
          <p:nvPr/>
        </p:nvSpPr>
        <p:spPr bwMode="auto">
          <a:xfrm>
            <a:off x="2484438" y="5438775"/>
            <a:ext cx="1733550" cy="17463"/>
          </a:xfrm>
          <a:custGeom>
            <a:avLst/>
            <a:gdLst>
              <a:gd name="T0" fmla="*/ 0 w 1092"/>
              <a:gd name="T1" fmla="*/ 0 h 11"/>
              <a:gd name="T2" fmla="*/ 1092 w 1092"/>
              <a:gd name="T3" fmla="*/ 0 h 11"/>
              <a:gd name="T4" fmla="*/ 1088 w 1092"/>
              <a:gd name="T5" fmla="*/ 5 h 11"/>
              <a:gd name="T6" fmla="*/ 1086 w 1092"/>
              <a:gd name="T7" fmla="*/ 11 h 11"/>
              <a:gd name="T8" fmla="*/ 4 w 1092"/>
              <a:gd name="T9" fmla="*/ 11 h 11"/>
              <a:gd name="T10" fmla="*/ 2 w 1092"/>
              <a:gd name="T11" fmla="*/ 5 h 11"/>
              <a:gd name="T12" fmla="*/ 0 w 1092"/>
              <a:gd name="T13" fmla="*/ 0 h 11"/>
              <a:gd name="T14" fmla="*/ 0 60000 65536"/>
              <a:gd name="T15" fmla="*/ 0 60000 65536"/>
              <a:gd name="T16" fmla="*/ 0 60000 65536"/>
              <a:gd name="T17" fmla="*/ 0 60000 65536"/>
              <a:gd name="T18" fmla="*/ 0 60000 65536"/>
              <a:gd name="T19" fmla="*/ 0 60000 65536"/>
              <a:gd name="T20" fmla="*/ 0 60000 65536"/>
              <a:gd name="T21" fmla="*/ 0 w 1092"/>
              <a:gd name="T22" fmla="*/ 0 h 11"/>
              <a:gd name="T23" fmla="*/ 1092 w 109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2" h="11">
                <a:moveTo>
                  <a:pt x="0" y="0"/>
                </a:moveTo>
                <a:lnTo>
                  <a:pt x="1092" y="0"/>
                </a:lnTo>
                <a:lnTo>
                  <a:pt x="1088" y="5"/>
                </a:lnTo>
                <a:lnTo>
                  <a:pt x="1086" y="11"/>
                </a:lnTo>
                <a:lnTo>
                  <a:pt x="4" y="11"/>
                </a:lnTo>
                <a:lnTo>
                  <a:pt x="2" y="5"/>
                </a:lnTo>
                <a:lnTo>
                  <a:pt x="0" y="0"/>
                </a:lnTo>
                <a:close/>
              </a:path>
            </a:pathLst>
          </a:custGeom>
          <a:solidFill>
            <a:srgbClr val="A7CD13"/>
          </a:solidFill>
          <a:ln w="9525">
            <a:noFill/>
            <a:round/>
            <a:headEnd/>
            <a:tailEnd/>
          </a:ln>
        </p:spPr>
        <p:txBody>
          <a:bodyPr/>
          <a:lstStyle/>
          <a:p>
            <a:endParaRPr lang="es-ES"/>
          </a:p>
        </p:txBody>
      </p:sp>
      <p:sp>
        <p:nvSpPr>
          <p:cNvPr id="36900" name="Freeform 693"/>
          <p:cNvSpPr>
            <a:spLocks/>
          </p:cNvSpPr>
          <p:nvPr/>
        </p:nvSpPr>
        <p:spPr bwMode="auto">
          <a:xfrm>
            <a:off x="2487613" y="5446713"/>
            <a:ext cx="1724025" cy="19050"/>
          </a:xfrm>
          <a:custGeom>
            <a:avLst/>
            <a:gdLst>
              <a:gd name="T0" fmla="*/ 0 w 1086"/>
              <a:gd name="T1" fmla="*/ 0 h 12"/>
              <a:gd name="T2" fmla="*/ 1086 w 1086"/>
              <a:gd name="T3" fmla="*/ 0 h 12"/>
              <a:gd name="T4" fmla="*/ 1084 w 1086"/>
              <a:gd name="T5" fmla="*/ 6 h 12"/>
              <a:gd name="T6" fmla="*/ 1080 w 1086"/>
              <a:gd name="T7" fmla="*/ 12 h 12"/>
              <a:gd name="T8" fmla="*/ 4 w 1086"/>
              <a:gd name="T9" fmla="*/ 12 h 12"/>
              <a:gd name="T10" fmla="*/ 2 w 1086"/>
              <a:gd name="T11" fmla="*/ 6 h 12"/>
              <a:gd name="T12" fmla="*/ 0 w 1086"/>
              <a:gd name="T13" fmla="*/ 0 h 12"/>
              <a:gd name="T14" fmla="*/ 0 60000 65536"/>
              <a:gd name="T15" fmla="*/ 0 60000 65536"/>
              <a:gd name="T16" fmla="*/ 0 60000 65536"/>
              <a:gd name="T17" fmla="*/ 0 60000 65536"/>
              <a:gd name="T18" fmla="*/ 0 60000 65536"/>
              <a:gd name="T19" fmla="*/ 0 60000 65536"/>
              <a:gd name="T20" fmla="*/ 0 60000 65536"/>
              <a:gd name="T21" fmla="*/ 0 w 1086"/>
              <a:gd name="T22" fmla="*/ 0 h 12"/>
              <a:gd name="T23" fmla="*/ 1086 w 108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6" h="12">
                <a:moveTo>
                  <a:pt x="0" y="0"/>
                </a:moveTo>
                <a:lnTo>
                  <a:pt x="1086" y="0"/>
                </a:lnTo>
                <a:lnTo>
                  <a:pt x="1084" y="6"/>
                </a:lnTo>
                <a:lnTo>
                  <a:pt x="1080" y="12"/>
                </a:lnTo>
                <a:lnTo>
                  <a:pt x="4" y="12"/>
                </a:lnTo>
                <a:lnTo>
                  <a:pt x="2" y="6"/>
                </a:lnTo>
                <a:lnTo>
                  <a:pt x="0" y="0"/>
                </a:lnTo>
                <a:close/>
              </a:path>
            </a:pathLst>
          </a:custGeom>
          <a:solidFill>
            <a:srgbClr val="A7CD13"/>
          </a:solidFill>
          <a:ln w="9525">
            <a:noFill/>
            <a:round/>
            <a:headEnd/>
            <a:tailEnd/>
          </a:ln>
        </p:spPr>
        <p:txBody>
          <a:bodyPr/>
          <a:lstStyle/>
          <a:p>
            <a:endParaRPr lang="es-ES"/>
          </a:p>
        </p:txBody>
      </p:sp>
      <p:sp>
        <p:nvSpPr>
          <p:cNvPr id="36901" name="Freeform 694"/>
          <p:cNvSpPr>
            <a:spLocks/>
          </p:cNvSpPr>
          <p:nvPr/>
        </p:nvSpPr>
        <p:spPr bwMode="auto">
          <a:xfrm>
            <a:off x="2490788" y="5456238"/>
            <a:ext cx="1717675" cy="22225"/>
          </a:xfrm>
          <a:custGeom>
            <a:avLst/>
            <a:gdLst>
              <a:gd name="T0" fmla="*/ 0 w 1082"/>
              <a:gd name="T1" fmla="*/ 0 h 14"/>
              <a:gd name="T2" fmla="*/ 1082 w 1082"/>
              <a:gd name="T3" fmla="*/ 0 h 14"/>
              <a:gd name="T4" fmla="*/ 1078 w 1082"/>
              <a:gd name="T5" fmla="*/ 8 h 14"/>
              <a:gd name="T6" fmla="*/ 1077 w 1082"/>
              <a:gd name="T7" fmla="*/ 14 h 14"/>
              <a:gd name="T8" fmla="*/ 6 w 1082"/>
              <a:gd name="T9" fmla="*/ 14 h 14"/>
              <a:gd name="T10" fmla="*/ 2 w 1082"/>
              <a:gd name="T11" fmla="*/ 6 h 14"/>
              <a:gd name="T12" fmla="*/ 0 w 1082"/>
              <a:gd name="T13" fmla="*/ 0 h 14"/>
              <a:gd name="T14" fmla="*/ 0 60000 65536"/>
              <a:gd name="T15" fmla="*/ 0 60000 65536"/>
              <a:gd name="T16" fmla="*/ 0 60000 65536"/>
              <a:gd name="T17" fmla="*/ 0 60000 65536"/>
              <a:gd name="T18" fmla="*/ 0 60000 65536"/>
              <a:gd name="T19" fmla="*/ 0 60000 65536"/>
              <a:gd name="T20" fmla="*/ 0 60000 65536"/>
              <a:gd name="T21" fmla="*/ 0 w 1082"/>
              <a:gd name="T22" fmla="*/ 0 h 14"/>
              <a:gd name="T23" fmla="*/ 1082 w 1082"/>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2" h="14">
                <a:moveTo>
                  <a:pt x="0" y="0"/>
                </a:moveTo>
                <a:lnTo>
                  <a:pt x="1082" y="0"/>
                </a:lnTo>
                <a:lnTo>
                  <a:pt x="1078" y="8"/>
                </a:lnTo>
                <a:lnTo>
                  <a:pt x="1077" y="14"/>
                </a:lnTo>
                <a:lnTo>
                  <a:pt x="6" y="14"/>
                </a:lnTo>
                <a:lnTo>
                  <a:pt x="2" y="6"/>
                </a:lnTo>
                <a:lnTo>
                  <a:pt x="0" y="0"/>
                </a:lnTo>
                <a:close/>
              </a:path>
            </a:pathLst>
          </a:custGeom>
          <a:solidFill>
            <a:srgbClr val="A8CE11"/>
          </a:solidFill>
          <a:ln w="9525">
            <a:noFill/>
            <a:round/>
            <a:headEnd/>
            <a:tailEnd/>
          </a:ln>
        </p:spPr>
        <p:txBody>
          <a:bodyPr/>
          <a:lstStyle/>
          <a:p>
            <a:endParaRPr lang="es-ES"/>
          </a:p>
        </p:txBody>
      </p:sp>
      <p:sp>
        <p:nvSpPr>
          <p:cNvPr id="36902" name="Freeform 695"/>
          <p:cNvSpPr>
            <a:spLocks/>
          </p:cNvSpPr>
          <p:nvPr/>
        </p:nvSpPr>
        <p:spPr bwMode="auto">
          <a:xfrm>
            <a:off x="2493963" y="5465763"/>
            <a:ext cx="1708150" cy="20637"/>
          </a:xfrm>
          <a:custGeom>
            <a:avLst/>
            <a:gdLst>
              <a:gd name="T0" fmla="*/ 0 w 1076"/>
              <a:gd name="T1" fmla="*/ 0 h 13"/>
              <a:gd name="T2" fmla="*/ 1076 w 1076"/>
              <a:gd name="T3" fmla="*/ 0 h 13"/>
              <a:gd name="T4" fmla="*/ 1075 w 1076"/>
              <a:gd name="T5" fmla="*/ 8 h 13"/>
              <a:gd name="T6" fmla="*/ 1071 w 1076"/>
              <a:gd name="T7" fmla="*/ 13 h 13"/>
              <a:gd name="T8" fmla="*/ 6 w 1076"/>
              <a:gd name="T9" fmla="*/ 13 h 13"/>
              <a:gd name="T10" fmla="*/ 4 w 1076"/>
              <a:gd name="T11" fmla="*/ 6 h 13"/>
              <a:gd name="T12" fmla="*/ 0 w 1076"/>
              <a:gd name="T13" fmla="*/ 0 h 13"/>
              <a:gd name="T14" fmla="*/ 0 60000 65536"/>
              <a:gd name="T15" fmla="*/ 0 60000 65536"/>
              <a:gd name="T16" fmla="*/ 0 60000 65536"/>
              <a:gd name="T17" fmla="*/ 0 60000 65536"/>
              <a:gd name="T18" fmla="*/ 0 60000 65536"/>
              <a:gd name="T19" fmla="*/ 0 60000 65536"/>
              <a:gd name="T20" fmla="*/ 0 60000 65536"/>
              <a:gd name="T21" fmla="*/ 0 w 1076"/>
              <a:gd name="T22" fmla="*/ 0 h 13"/>
              <a:gd name="T23" fmla="*/ 1076 w 107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6" h="13">
                <a:moveTo>
                  <a:pt x="0" y="0"/>
                </a:moveTo>
                <a:lnTo>
                  <a:pt x="1076" y="0"/>
                </a:lnTo>
                <a:lnTo>
                  <a:pt x="1075" y="8"/>
                </a:lnTo>
                <a:lnTo>
                  <a:pt x="1071" y="13"/>
                </a:lnTo>
                <a:lnTo>
                  <a:pt x="6" y="13"/>
                </a:lnTo>
                <a:lnTo>
                  <a:pt x="4" y="6"/>
                </a:lnTo>
                <a:lnTo>
                  <a:pt x="0" y="0"/>
                </a:lnTo>
                <a:close/>
              </a:path>
            </a:pathLst>
          </a:custGeom>
          <a:solidFill>
            <a:srgbClr val="A9CE10"/>
          </a:solidFill>
          <a:ln w="9525">
            <a:noFill/>
            <a:round/>
            <a:headEnd/>
            <a:tailEnd/>
          </a:ln>
        </p:spPr>
        <p:txBody>
          <a:bodyPr/>
          <a:lstStyle/>
          <a:p>
            <a:endParaRPr lang="es-ES"/>
          </a:p>
        </p:txBody>
      </p:sp>
      <p:sp>
        <p:nvSpPr>
          <p:cNvPr id="36903" name="Freeform 696"/>
          <p:cNvSpPr>
            <a:spLocks/>
          </p:cNvSpPr>
          <p:nvPr/>
        </p:nvSpPr>
        <p:spPr bwMode="auto">
          <a:xfrm>
            <a:off x="2500313" y="5478463"/>
            <a:ext cx="1700212" cy="17462"/>
          </a:xfrm>
          <a:custGeom>
            <a:avLst/>
            <a:gdLst>
              <a:gd name="T0" fmla="*/ 0 w 1071"/>
              <a:gd name="T1" fmla="*/ 0 h 11"/>
              <a:gd name="T2" fmla="*/ 1071 w 1071"/>
              <a:gd name="T3" fmla="*/ 0 h 11"/>
              <a:gd name="T4" fmla="*/ 1067 w 1071"/>
              <a:gd name="T5" fmla="*/ 5 h 11"/>
              <a:gd name="T6" fmla="*/ 1063 w 1071"/>
              <a:gd name="T7" fmla="*/ 11 h 11"/>
              <a:gd name="T8" fmla="*/ 4 w 1071"/>
              <a:gd name="T9" fmla="*/ 11 h 11"/>
              <a:gd name="T10" fmla="*/ 2 w 1071"/>
              <a:gd name="T11" fmla="*/ 3 h 11"/>
              <a:gd name="T12" fmla="*/ 0 w 1071"/>
              <a:gd name="T13" fmla="*/ 0 h 11"/>
              <a:gd name="T14" fmla="*/ 0 60000 65536"/>
              <a:gd name="T15" fmla="*/ 0 60000 65536"/>
              <a:gd name="T16" fmla="*/ 0 60000 65536"/>
              <a:gd name="T17" fmla="*/ 0 60000 65536"/>
              <a:gd name="T18" fmla="*/ 0 60000 65536"/>
              <a:gd name="T19" fmla="*/ 0 60000 65536"/>
              <a:gd name="T20" fmla="*/ 0 60000 65536"/>
              <a:gd name="T21" fmla="*/ 0 w 1071"/>
              <a:gd name="T22" fmla="*/ 0 h 11"/>
              <a:gd name="T23" fmla="*/ 1071 w 1071"/>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1" h="11">
                <a:moveTo>
                  <a:pt x="0" y="0"/>
                </a:moveTo>
                <a:lnTo>
                  <a:pt x="1071" y="0"/>
                </a:lnTo>
                <a:lnTo>
                  <a:pt x="1067" y="5"/>
                </a:lnTo>
                <a:lnTo>
                  <a:pt x="1063" y="11"/>
                </a:lnTo>
                <a:lnTo>
                  <a:pt x="4" y="11"/>
                </a:lnTo>
                <a:lnTo>
                  <a:pt x="2" y="3"/>
                </a:lnTo>
                <a:lnTo>
                  <a:pt x="0" y="0"/>
                </a:lnTo>
                <a:close/>
              </a:path>
            </a:pathLst>
          </a:custGeom>
          <a:solidFill>
            <a:srgbClr val="A9CE10"/>
          </a:solidFill>
          <a:ln w="9525">
            <a:noFill/>
            <a:round/>
            <a:headEnd/>
            <a:tailEnd/>
          </a:ln>
        </p:spPr>
        <p:txBody>
          <a:bodyPr/>
          <a:lstStyle/>
          <a:p>
            <a:endParaRPr lang="es-ES"/>
          </a:p>
        </p:txBody>
      </p:sp>
      <p:sp>
        <p:nvSpPr>
          <p:cNvPr id="36904" name="Freeform 697"/>
          <p:cNvSpPr>
            <a:spLocks/>
          </p:cNvSpPr>
          <p:nvPr/>
        </p:nvSpPr>
        <p:spPr bwMode="auto">
          <a:xfrm>
            <a:off x="2503488" y="5486400"/>
            <a:ext cx="1690687" cy="19050"/>
          </a:xfrm>
          <a:custGeom>
            <a:avLst/>
            <a:gdLst>
              <a:gd name="T0" fmla="*/ 0 w 1065"/>
              <a:gd name="T1" fmla="*/ 0 h 12"/>
              <a:gd name="T2" fmla="*/ 1065 w 1065"/>
              <a:gd name="T3" fmla="*/ 0 h 12"/>
              <a:gd name="T4" fmla="*/ 1061 w 1065"/>
              <a:gd name="T5" fmla="*/ 6 h 12"/>
              <a:gd name="T6" fmla="*/ 1059 w 1065"/>
              <a:gd name="T7" fmla="*/ 12 h 12"/>
              <a:gd name="T8" fmla="*/ 4 w 1065"/>
              <a:gd name="T9" fmla="*/ 12 h 12"/>
              <a:gd name="T10" fmla="*/ 2 w 1065"/>
              <a:gd name="T11" fmla="*/ 6 h 12"/>
              <a:gd name="T12" fmla="*/ 0 w 1065"/>
              <a:gd name="T13" fmla="*/ 0 h 12"/>
              <a:gd name="T14" fmla="*/ 0 60000 65536"/>
              <a:gd name="T15" fmla="*/ 0 60000 65536"/>
              <a:gd name="T16" fmla="*/ 0 60000 65536"/>
              <a:gd name="T17" fmla="*/ 0 60000 65536"/>
              <a:gd name="T18" fmla="*/ 0 60000 65536"/>
              <a:gd name="T19" fmla="*/ 0 60000 65536"/>
              <a:gd name="T20" fmla="*/ 0 60000 65536"/>
              <a:gd name="T21" fmla="*/ 0 w 1065"/>
              <a:gd name="T22" fmla="*/ 0 h 12"/>
              <a:gd name="T23" fmla="*/ 1065 w 106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5" h="12">
                <a:moveTo>
                  <a:pt x="0" y="0"/>
                </a:moveTo>
                <a:lnTo>
                  <a:pt x="1065" y="0"/>
                </a:lnTo>
                <a:lnTo>
                  <a:pt x="1061" y="6"/>
                </a:lnTo>
                <a:lnTo>
                  <a:pt x="1059" y="12"/>
                </a:lnTo>
                <a:lnTo>
                  <a:pt x="4" y="12"/>
                </a:lnTo>
                <a:lnTo>
                  <a:pt x="2" y="6"/>
                </a:lnTo>
                <a:lnTo>
                  <a:pt x="0" y="0"/>
                </a:lnTo>
                <a:close/>
              </a:path>
            </a:pathLst>
          </a:custGeom>
          <a:solidFill>
            <a:srgbClr val="ABD00D"/>
          </a:solidFill>
          <a:ln w="9525">
            <a:noFill/>
            <a:round/>
            <a:headEnd/>
            <a:tailEnd/>
          </a:ln>
        </p:spPr>
        <p:txBody>
          <a:bodyPr/>
          <a:lstStyle/>
          <a:p>
            <a:endParaRPr lang="es-ES"/>
          </a:p>
        </p:txBody>
      </p:sp>
      <p:sp>
        <p:nvSpPr>
          <p:cNvPr id="36905" name="Freeform 698"/>
          <p:cNvSpPr>
            <a:spLocks/>
          </p:cNvSpPr>
          <p:nvPr/>
        </p:nvSpPr>
        <p:spPr bwMode="auto">
          <a:xfrm>
            <a:off x="2506663" y="5495925"/>
            <a:ext cx="1681162" cy="19050"/>
          </a:xfrm>
          <a:custGeom>
            <a:avLst/>
            <a:gdLst>
              <a:gd name="T0" fmla="*/ 0 w 1059"/>
              <a:gd name="T1" fmla="*/ 0 h 12"/>
              <a:gd name="T2" fmla="*/ 1059 w 1059"/>
              <a:gd name="T3" fmla="*/ 0 h 12"/>
              <a:gd name="T4" fmla="*/ 1057 w 1059"/>
              <a:gd name="T5" fmla="*/ 6 h 12"/>
              <a:gd name="T6" fmla="*/ 1053 w 1059"/>
              <a:gd name="T7" fmla="*/ 12 h 12"/>
              <a:gd name="T8" fmla="*/ 6 w 1059"/>
              <a:gd name="T9" fmla="*/ 12 h 12"/>
              <a:gd name="T10" fmla="*/ 2 w 1059"/>
              <a:gd name="T11" fmla="*/ 6 h 12"/>
              <a:gd name="T12" fmla="*/ 0 w 1059"/>
              <a:gd name="T13" fmla="*/ 0 h 12"/>
              <a:gd name="T14" fmla="*/ 0 60000 65536"/>
              <a:gd name="T15" fmla="*/ 0 60000 65536"/>
              <a:gd name="T16" fmla="*/ 0 60000 65536"/>
              <a:gd name="T17" fmla="*/ 0 60000 65536"/>
              <a:gd name="T18" fmla="*/ 0 60000 65536"/>
              <a:gd name="T19" fmla="*/ 0 60000 65536"/>
              <a:gd name="T20" fmla="*/ 0 60000 65536"/>
              <a:gd name="T21" fmla="*/ 0 w 1059"/>
              <a:gd name="T22" fmla="*/ 0 h 12"/>
              <a:gd name="T23" fmla="*/ 1059 w 105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9" h="12">
                <a:moveTo>
                  <a:pt x="0" y="0"/>
                </a:moveTo>
                <a:lnTo>
                  <a:pt x="1059" y="0"/>
                </a:lnTo>
                <a:lnTo>
                  <a:pt x="1057" y="6"/>
                </a:lnTo>
                <a:lnTo>
                  <a:pt x="1053" y="12"/>
                </a:lnTo>
                <a:lnTo>
                  <a:pt x="6" y="12"/>
                </a:lnTo>
                <a:lnTo>
                  <a:pt x="2" y="6"/>
                </a:lnTo>
                <a:lnTo>
                  <a:pt x="0" y="0"/>
                </a:lnTo>
                <a:close/>
              </a:path>
            </a:pathLst>
          </a:custGeom>
          <a:solidFill>
            <a:srgbClr val="ABD00D"/>
          </a:solidFill>
          <a:ln w="9525">
            <a:noFill/>
            <a:round/>
            <a:headEnd/>
            <a:tailEnd/>
          </a:ln>
        </p:spPr>
        <p:txBody>
          <a:bodyPr/>
          <a:lstStyle/>
          <a:p>
            <a:endParaRPr lang="es-ES"/>
          </a:p>
        </p:txBody>
      </p:sp>
      <p:sp>
        <p:nvSpPr>
          <p:cNvPr id="36906" name="Freeform 699"/>
          <p:cNvSpPr>
            <a:spLocks/>
          </p:cNvSpPr>
          <p:nvPr/>
        </p:nvSpPr>
        <p:spPr bwMode="auto">
          <a:xfrm>
            <a:off x="2509838" y="5505450"/>
            <a:ext cx="1674812" cy="17463"/>
          </a:xfrm>
          <a:custGeom>
            <a:avLst/>
            <a:gdLst>
              <a:gd name="T0" fmla="*/ 0 w 1055"/>
              <a:gd name="T1" fmla="*/ 0 h 11"/>
              <a:gd name="T2" fmla="*/ 1055 w 1055"/>
              <a:gd name="T3" fmla="*/ 0 h 11"/>
              <a:gd name="T4" fmla="*/ 1051 w 1055"/>
              <a:gd name="T5" fmla="*/ 6 h 11"/>
              <a:gd name="T6" fmla="*/ 1049 w 1055"/>
              <a:gd name="T7" fmla="*/ 11 h 11"/>
              <a:gd name="T8" fmla="*/ 5 w 1055"/>
              <a:gd name="T9" fmla="*/ 11 h 11"/>
              <a:gd name="T10" fmla="*/ 4 w 1055"/>
              <a:gd name="T11" fmla="*/ 6 h 11"/>
              <a:gd name="T12" fmla="*/ 0 w 1055"/>
              <a:gd name="T13" fmla="*/ 0 h 11"/>
              <a:gd name="T14" fmla="*/ 0 60000 65536"/>
              <a:gd name="T15" fmla="*/ 0 60000 65536"/>
              <a:gd name="T16" fmla="*/ 0 60000 65536"/>
              <a:gd name="T17" fmla="*/ 0 60000 65536"/>
              <a:gd name="T18" fmla="*/ 0 60000 65536"/>
              <a:gd name="T19" fmla="*/ 0 60000 65536"/>
              <a:gd name="T20" fmla="*/ 0 60000 65536"/>
              <a:gd name="T21" fmla="*/ 0 w 1055"/>
              <a:gd name="T22" fmla="*/ 0 h 11"/>
              <a:gd name="T23" fmla="*/ 1055 w 105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5" h="11">
                <a:moveTo>
                  <a:pt x="0" y="0"/>
                </a:moveTo>
                <a:lnTo>
                  <a:pt x="1055" y="0"/>
                </a:lnTo>
                <a:lnTo>
                  <a:pt x="1051" y="6"/>
                </a:lnTo>
                <a:lnTo>
                  <a:pt x="1049" y="11"/>
                </a:lnTo>
                <a:lnTo>
                  <a:pt x="5" y="11"/>
                </a:lnTo>
                <a:lnTo>
                  <a:pt x="4" y="6"/>
                </a:lnTo>
                <a:lnTo>
                  <a:pt x="0" y="0"/>
                </a:lnTo>
                <a:close/>
              </a:path>
            </a:pathLst>
          </a:custGeom>
          <a:solidFill>
            <a:srgbClr val="ACD00C"/>
          </a:solidFill>
          <a:ln w="9525">
            <a:noFill/>
            <a:round/>
            <a:headEnd/>
            <a:tailEnd/>
          </a:ln>
        </p:spPr>
        <p:txBody>
          <a:bodyPr/>
          <a:lstStyle/>
          <a:p>
            <a:endParaRPr lang="es-ES"/>
          </a:p>
        </p:txBody>
      </p:sp>
      <p:sp>
        <p:nvSpPr>
          <p:cNvPr id="36907" name="Freeform 700"/>
          <p:cNvSpPr>
            <a:spLocks/>
          </p:cNvSpPr>
          <p:nvPr/>
        </p:nvSpPr>
        <p:spPr bwMode="auto">
          <a:xfrm>
            <a:off x="2516188" y="5514975"/>
            <a:ext cx="1662112" cy="17463"/>
          </a:xfrm>
          <a:custGeom>
            <a:avLst/>
            <a:gdLst>
              <a:gd name="T0" fmla="*/ 0 w 1047"/>
              <a:gd name="T1" fmla="*/ 0 h 11"/>
              <a:gd name="T2" fmla="*/ 1047 w 1047"/>
              <a:gd name="T3" fmla="*/ 0 h 11"/>
              <a:gd name="T4" fmla="*/ 1045 w 1047"/>
              <a:gd name="T5" fmla="*/ 5 h 11"/>
              <a:gd name="T6" fmla="*/ 1041 w 1047"/>
              <a:gd name="T7" fmla="*/ 11 h 11"/>
              <a:gd name="T8" fmla="*/ 3 w 1047"/>
              <a:gd name="T9" fmla="*/ 11 h 11"/>
              <a:gd name="T10" fmla="*/ 1 w 1047"/>
              <a:gd name="T11" fmla="*/ 5 h 11"/>
              <a:gd name="T12" fmla="*/ 0 w 1047"/>
              <a:gd name="T13" fmla="*/ 0 h 11"/>
              <a:gd name="T14" fmla="*/ 0 60000 65536"/>
              <a:gd name="T15" fmla="*/ 0 60000 65536"/>
              <a:gd name="T16" fmla="*/ 0 60000 65536"/>
              <a:gd name="T17" fmla="*/ 0 60000 65536"/>
              <a:gd name="T18" fmla="*/ 0 60000 65536"/>
              <a:gd name="T19" fmla="*/ 0 60000 65536"/>
              <a:gd name="T20" fmla="*/ 0 60000 65536"/>
              <a:gd name="T21" fmla="*/ 0 w 1047"/>
              <a:gd name="T22" fmla="*/ 0 h 11"/>
              <a:gd name="T23" fmla="*/ 1047 w 1047"/>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7" h="11">
                <a:moveTo>
                  <a:pt x="0" y="0"/>
                </a:moveTo>
                <a:lnTo>
                  <a:pt x="1047" y="0"/>
                </a:lnTo>
                <a:lnTo>
                  <a:pt x="1045" y="5"/>
                </a:lnTo>
                <a:lnTo>
                  <a:pt x="1041" y="11"/>
                </a:lnTo>
                <a:lnTo>
                  <a:pt x="3" y="11"/>
                </a:lnTo>
                <a:lnTo>
                  <a:pt x="1" y="5"/>
                </a:lnTo>
                <a:lnTo>
                  <a:pt x="0" y="0"/>
                </a:lnTo>
                <a:close/>
              </a:path>
            </a:pathLst>
          </a:custGeom>
          <a:solidFill>
            <a:srgbClr val="ADD109"/>
          </a:solidFill>
          <a:ln w="9525">
            <a:noFill/>
            <a:round/>
            <a:headEnd/>
            <a:tailEnd/>
          </a:ln>
        </p:spPr>
        <p:txBody>
          <a:bodyPr/>
          <a:lstStyle/>
          <a:p>
            <a:endParaRPr lang="es-ES"/>
          </a:p>
        </p:txBody>
      </p:sp>
      <p:sp>
        <p:nvSpPr>
          <p:cNvPr id="36908" name="Freeform 701"/>
          <p:cNvSpPr>
            <a:spLocks/>
          </p:cNvSpPr>
          <p:nvPr/>
        </p:nvSpPr>
        <p:spPr bwMode="auto">
          <a:xfrm>
            <a:off x="2517775" y="5522913"/>
            <a:ext cx="1657350" cy="19050"/>
          </a:xfrm>
          <a:custGeom>
            <a:avLst/>
            <a:gdLst>
              <a:gd name="T0" fmla="*/ 0 w 1044"/>
              <a:gd name="T1" fmla="*/ 0 h 12"/>
              <a:gd name="T2" fmla="*/ 1044 w 1044"/>
              <a:gd name="T3" fmla="*/ 0 h 12"/>
              <a:gd name="T4" fmla="*/ 1040 w 1044"/>
              <a:gd name="T5" fmla="*/ 6 h 12"/>
              <a:gd name="T6" fmla="*/ 1038 w 1044"/>
              <a:gd name="T7" fmla="*/ 12 h 12"/>
              <a:gd name="T8" fmla="*/ 6 w 1044"/>
              <a:gd name="T9" fmla="*/ 12 h 12"/>
              <a:gd name="T10" fmla="*/ 0 w 1044"/>
              <a:gd name="T11" fmla="*/ 0 h 12"/>
              <a:gd name="T12" fmla="*/ 0 60000 65536"/>
              <a:gd name="T13" fmla="*/ 0 60000 65536"/>
              <a:gd name="T14" fmla="*/ 0 60000 65536"/>
              <a:gd name="T15" fmla="*/ 0 60000 65536"/>
              <a:gd name="T16" fmla="*/ 0 60000 65536"/>
              <a:gd name="T17" fmla="*/ 0 60000 65536"/>
              <a:gd name="T18" fmla="*/ 0 w 1044"/>
              <a:gd name="T19" fmla="*/ 0 h 12"/>
              <a:gd name="T20" fmla="*/ 1044 w 104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044" h="12">
                <a:moveTo>
                  <a:pt x="0" y="0"/>
                </a:moveTo>
                <a:lnTo>
                  <a:pt x="1044" y="0"/>
                </a:lnTo>
                <a:lnTo>
                  <a:pt x="1040" y="6"/>
                </a:lnTo>
                <a:lnTo>
                  <a:pt x="1038" y="12"/>
                </a:lnTo>
                <a:lnTo>
                  <a:pt x="6" y="12"/>
                </a:lnTo>
                <a:lnTo>
                  <a:pt x="0" y="0"/>
                </a:lnTo>
                <a:close/>
              </a:path>
            </a:pathLst>
          </a:custGeom>
          <a:solidFill>
            <a:srgbClr val="ADD109"/>
          </a:solidFill>
          <a:ln w="9525">
            <a:noFill/>
            <a:round/>
            <a:headEnd/>
            <a:tailEnd/>
          </a:ln>
        </p:spPr>
        <p:txBody>
          <a:bodyPr/>
          <a:lstStyle/>
          <a:p>
            <a:endParaRPr lang="es-ES"/>
          </a:p>
        </p:txBody>
      </p:sp>
      <p:sp>
        <p:nvSpPr>
          <p:cNvPr id="36909" name="Freeform 702"/>
          <p:cNvSpPr>
            <a:spLocks/>
          </p:cNvSpPr>
          <p:nvPr/>
        </p:nvSpPr>
        <p:spPr bwMode="auto">
          <a:xfrm>
            <a:off x="2520950" y="5532438"/>
            <a:ext cx="1647825" cy="19050"/>
          </a:xfrm>
          <a:custGeom>
            <a:avLst/>
            <a:gdLst>
              <a:gd name="T0" fmla="*/ 0 w 1038"/>
              <a:gd name="T1" fmla="*/ 0 h 12"/>
              <a:gd name="T2" fmla="*/ 1038 w 1038"/>
              <a:gd name="T3" fmla="*/ 0 h 12"/>
              <a:gd name="T4" fmla="*/ 1036 w 1038"/>
              <a:gd name="T5" fmla="*/ 6 h 12"/>
              <a:gd name="T6" fmla="*/ 1034 w 1038"/>
              <a:gd name="T7" fmla="*/ 12 h 12"/>
              <a:gd name="T8" fmla="*/ 6 w 1038"/>
              <a:gd name="T9" fmla="*/ 12 h 12"/>
              <a:gd name="T10" fmla="*/ 0 w 1038"/>
              <a:gd name="T11" fmla="*/ 0 h 12"/>
              <a:gd name="T12" fmla="*/ 0 60000 65536"/>
              <a:gd name="T13" fmla="*/ 0 60000 65536"/>
              <a:gd name="T14" fmla="*/ 0 60000 65536"/>
              <a:gd name="T15" fmla="*/ 0 60000 65536"/>
              <a:gd name="T16" fmla="*/ 0 60000 65536"/>
              <a:gd name="T17" fmla="*/ 0 60000 65536"/>
              <a:gd name="T18" fmla="*/ 0 w 1038"/>
              <a:gd name="T19" fmla="*/ 0 h 12"/>
              <a:gd name="T20" fmla="*/ 1038 w 103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038" h="12">
                <a:moveTo>
                  <a:pt x="0" y="0"/>
                </a:moveTo>
                <a:lnTo>
                  <a:pt x="1038" y="0"/>
                </a:lnTo>
                <a:lnTo>
                  <a:pt x="1036" y="6"/>
                </a:lnTo>
                <a:lnTo>
                  <a:pt x="1034" y="12"/>
                </a:lnTo>
                <a:lnTo>
                  <a:pt x="6" y="12"/>
                </a:lnTo>
                <a:lnTo>
                  <a:pt x="0" y="0"/>
                </a:lnTo>
                <a:close/>
              </a:path>
            </a:pathLst>
          </a:custGeom>
          <a:solidFill>
            <a:srgbClr val="AED107"/>
          </a:solidFill>
          <a:ln w="9525">
            <a:noFill/>
            <a:round/>
            <a:headEnd/>
            <a:tailEnd/>
          </a:ln>
        </p:spPr>
        <p:txBody>
          <a:bodyPr/>
          <a:lstStyle/>
          <a:p>
            <a:endParaRPr lang="es-ES"/>
          </a:p>
        </p:txBody>
      </p:sp>
      <p:sp>
        <p:nvSpPr>
          <p:cNvPr id="36910" name="Freeform 703"/>
          <p:cNvSpPr>
            <a:spLocks/>
          </p:cNvSpPr>
          <p:nvPr/>
        </p:nvSpPr>
        <p:spPr bwMode="auto">
          <a:xfrm>
            <a:off x="2527300" y="5541963"/>
            <a:ext cx="1638300" cy="17462"/>
          </a:xfrm>
          <a:custGeom>
            <a:avLst/>
            <a:gdLst>
              <a:gd name="T0" fmla="*/ 0 w 1032"/>
              <a:gd name="T1" fmla="*/ 0 h 11"/>
              <a:gd name="T2" fmla="*/ 1032 w 1032"/>
              <a:gd name="T3" fmla="*/ 0 h 11"/>
              <a:gd name="T4" fmla="*/ 1030 w 1032"/>
              <a:gd name="T5" fmla="*/ 6 h 11"/>
              <a:gd name="T6" fmla="*/ 1029 w 1032"/>
              <a:gd name="T7" fmla="*/ 11 h 11"/>
              <a:gd name="T8" fmla="*/ 4 w 1032"/>
              <a:gd name="T9" fmla="*/ 11 h 11"/>
              <a:gd name="T10" fmla="*/ 0 w 1032"/>
              <a:gd name="T11" fmla="*/ 0 h 11"/>
              <a:gd name="T12" fmla="*/ 0 60000 65536"/>
              <a:gd name="T13" fmla="*/ 0 60000 65536"/>
              <a:gd name="T14" fmla="*/ 0 60000 65536"/>
              <a:gd name="T15" fmla="*/ 0 60000 65536"/>
              <a:gd name="T16" fmla="*/ 0 60000 65536"/>
              <a:gd name="T17" fmla="*/ 0 60000 65536"/>
              <a:gd name="T18" fmla="*/ 0 w 1032"/>
              <a:gd name="T19" fmla="*/ 0 h 11"/>
              <a:gd name="T20" fmla="*/ 1032 w 103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032" h="11">
                <a:moveTo>
                  <a:pt x="0" y="0"/>
                </a:moveTo>
                <a:lnTo>
                  <a:pt x="1032" y="0"/>
                </a:lnTo>
                <a:lnTo>
                  <a:pt x="1030" y="6"/>
                </a:lnTo>
                <a:lnTo>
                  <a:pt x="1029" y="11"/>
                </a:lnTo>
                <a:lnTo>
                  <a:pt x="4" y="11"/>
                </a:lnTo>
                <a:lnTo>
                  <a:pt x="0" y="0"/>
                </a:lnTo>
                <a:close/>
              </a:path>
            </a:pathLst>
          </a:custGeom>
          <a:solidFill>
            <a:srgbClr val="AFD205"/>
          </a:solidFill>
          <a:ln w="9525">
            <a:noFill/>
            <a:round/>
            <a:headEnd/>
            <a:tailEnd/>
          </a:ln>
        </p:spPr>
        <p:txBody>
          <a:bodyPr/>
          <a:lstStyle/>
          <a:p>
            <a:endParaRPr lang="es-ES"/>
          </a:p>
        </p:txBody>
      </p:sp>
      <p:sp>
        <p:nvSpPr>
          <p:cNvPr id="36911" name="Freeform 704"/>
          <p:cNvSpPr>
            <a:spLocks/>
          </p:cNvSpPr>
          <p:nvPr/>
        </p:nvSpPr>
        <p:spPr bwMode="auto">
          <a:xfrm>
            <a:off x="2530475" y="5551488"/>
            <a:ext cx="1631950" cy="17462"/>
          </a:xfrm>
          <a:custGeom>
            <a:avLst/>
            <a:gdLst>
              <a:gd name="T0" fmla="*/ 0 w 1028"/>
              <a:gd name="T1" fmla="*/ 0 h 11"/>
              <a:gd name="T2" fmla="*/ 1028 w 1028"/>
              <a:gd name="T3" fmla="*/ 0 h 11"/>
              <a:gd name="T4" fmla="*/ 1027 w 1028"/>
              <a:gd name="T5" fmla="*/ 5 h 11"/>
              <a:gd name="T6" fmla="*/ 1025 w 1028"/>
              <a:gd name="T7" fmla="*/ 11 h 11"/>
              <a:gd name="T8" fmla="*/ 6 w 1028"/>
              <a:gd name="T9" fmla="*/ 11 h 11"/>
              <a:gd name="T10" fmla="*/ 0 w 1028"/>
              <a:gd name="T11" fmla="*/ 0 h 11"/>
              <a:gd name="T12" fmla="*/ 0 60000 65536"/>
              <a:gd name="T13" fmla="*/ 0 60000 65536"/>
              <a:gd name="T14" fmla="*/ 0 60000 65536"/>
              <a:gd name="T15" fmla="*/ 0 60000 65536"/>
              <a:gd name="T16" fmla="*/ 0 60000 65536"/>
              <a:gd name="T17" fmla="*/ 0 60000 65536"/>
              <a:gd name="T18" fmla="*/ 0 w 1028"/>
              <a:gd name="T19" fmla="*/ 0 h 11"/>
              <a:gd name="T20" fmla="*/ 1028 w 1028"/>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028" h="11">
                <a:moveTo>
                  <a:pt x="0" y="0"/>
                </a:moveTo>
                <a:lnTo>
                  <a:pt x="1028" y="0"/>
                </a:lnTo>
                <a:lnTo>
                  <a:pt x="1027" y="5"/>
                </a:lnTo>
                <a:lnTo>
                  <a:pt x="1025" y="11"/>
                </a:lnTo>
                <a:lnTo>
                  <a:pt x="6" y="11"/>
                </a:lnTo>
                <a:lnTo>
                  <a:pt x="0" y="0"/>
                </a:lnTo>
                <a:close/>
              </a:path>
            </a:pathLst>
          </a:custGeom>
          <a:solidFill>
            <a:srgbClr val="AFD205"/>
          </a:solidFill>
          <a:ln w="9525">
            <a:noFill/>
            <a:round/>
            <a:headEnd/>
            <a:tailEnd/>
          </a:ln>
        </p:spPr>
        <p:txBody>
          <a:bodyPr/>
          <a:lstStyle/>
          <a:p>
            <a:endParaRPr lang="es-ES"/>
          </a:p>
        </p:txBody>
      </p:sp>
      <p:sp>
        <p:nvSpPr>
          <p:cNvPr id="36912" name="Freeform 705"/>
          <p:cNvSpPr>
            <a:spLocks/>
          </p:cNvSpPr>
          <p:nvPr/>
        </p:nvSpPr>
        <p:spPr bwMode="auto">
          <a:xfrm>
            <a:off x="2533650" y="5559425"/>
            <a:ext cx="1627188" cy="22225"/>
          </a:xfrm>
          <a:custGeom>
            <a:avLst/>
            <a:gdLst>
              <a:gd name="T0" fmla="*/ 0 w 1025"/>
              <a:gd name="T1" fmla="*/ 0 h 14"/>
              <a:gd name="T2" fmla="*/ 1025 w 1025"/>
              <a:gd name="T3" fmla="*/ 0 h 14"/>
              <a:gd name="T4" fmla="*/ 1023 w 1025"/>
              <a:gd name="T5" fmla="*/ 6 h 14"/>
              <a:gd name="T6" fmla="*/ 1023 w 1025"/>
              <a:gd name="T7" fmla="*/ 14 h 14"/>
              <a:gd name="T8" fmla="*/ 6 w 1025"/>
              <a:gd name="T9" fmla="*/ 14 h 14"/>
              <a:gd name="T10" fmla="*/ 0 w 1025"/>
              <a:gd name="T11" fmla="*/ 0 h 14"/>
              <a:gd name="T12" fmla="*/ 0 60000 65536"/>
              <a:gd name="T13" fmla="*/ 0 60000 65536"/>
              <a:gd name="T14" fmla="*/ 0 60000 65536"/>
              <a:gd name="T15" fmla="*/ 0 60000 65536"/>
              <a:gd name="T16" fmla="*/ 0 60000 65536"/>
              <a:gd name="T17" fmla="*/ 0 60000 65536"/>
              <a:gd name="T18" fmla="*/ 0 w 1025"/>
              <a:gd name="T19" fmla="*/ 0 h 14"/>
              <a:gd name="T20" fmla="*/ 1025 w 102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25" h="14">
                <a:moveTo>
                  <a:pt x="0" y="0"/>
                </a:moveTo>
                <a:lnTo>
                  <a:pt x="1025" y="0"/>
                </a:lnTo>
                <a:lnTo>
                  <a:pt x="1023" y="6"/>
                </a:lnTo>
                <a:lnTo>
                  <a:pt x="1023" y="14"/>
                </a:lnTo>
                <a:lnTo>
                  <a:pt x="6" y="14"/>
                </a:lnTo>
                <a:lnTo>
                  <a:pt x="0" y="0"/>
                </a:lnTo>
                <a:close/>
              </a:path>
            </a:pathLst>
          </a:custGeom>
          <a:solidFill>
            <a:srgbClr val="B1D303"/>
          </a:solidFill>
          <a:ln w="9525">
            <a:noFill/>
            <a:round/>
            <a:headEnd/>
            <a:tailEnd/>
          </a:ln>
        </p:spPr>
        <p:txBody>
          <a:bodyPr/>
          <a:lstStyle/>
          <a:p>
            <a:endParaRPr lang="es-ES"/>
          </a:p>
        </p:txBody>
      </p:sp>
      <p:sp>
        <p:nvSpPr>
          <p:cNvPr id="36913" name="Freeform 706"/>
          <p:cNvSpPr>
            <a:spLocks/>
          </p:cNvSpPr>
          <p:nvPr/>
        </p:nvSpPr>
        <p:spPr bwMode="auto">
          <a:xfrm>
            <a:off x="2540000" y="5568950"/>
            <a:ext cx="1617663" cy="22225"/>
          </a:xfrm>
          <a:custGeom>
            <a:avLst/>
            <a:gdLst>
              <a:gd name="T0" fmla="*/ 0 w 1019"/>
              <a:gd name="T1" fmla="*/ 0 h 14"/>
              <a:gd name="T2" fmla="*/ 1019 w 1019"/>
              <a:gd name="T3" fmla="*/ 0 h 14"/>
              <a:gd name="T4" fmla="*/ 1019 w 1019"/>
              <a:gd name="T5" fmla="*/ 6 h 14"/>
              <a:gd name="T6" fmla="*/ 1017 w 1019"/>
              <a:gd name="T7" fmla="*/ 14 h 14"/>
              <a:gd name="T8" fmla="*/ 4 w 1019"/>
              <a:gd name="T9" fmla="*/ 14 h 14"/>
              <a:gd name="T10" fmla="*/ 0 w 1019"/>
              <a:gd name="T11" fmla="*/ 0 h 14"/>
              <a:gd name="T12" fmla="*/ 0 60000 65536"/>
              <a:gd name="T13" fmla="*/ 0 60000 65536"/>
              <a:gd name="T14" fmla="*/ 0 60000 65536"/>
              <a:gd name="T15" fmla="*/ 0 60000 65536"/>
              <a:gd name="T16" fmla="*/ 0 60000 65536"/>
              <a:gd name="T17" fmla="*/ 0 60000 65536"/>
              <a:gd name="T18" fmla="*/ 0 w 1019"/>
              <a:gd name="T19" fmla="*/ 0 h 14"/>
              <a:gd name="T20" fmla="*/ 1019 w 1019"/>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19" h="14">
                <a:moveTo>
                  <a:pt x="0" y="0"/>
                </a:moveTo>
                <a:lnTo>
                  <a:pt x="1019" y="0"/>
                </a:lnTo>
                <a:lnTo>
                  <a:pt x="1019" y="6"/>
                </a:lnTo>
                <a:lnTo>
                  <a:pt x="1017" y="14"/>
                </a:lnTo>
                <a:lnTo>
                  <a:pt x="4" y="14"/>
                </a:lnTo>
                <a:lnTo>
                  <a:pt x="0" y="0"/>
                </a:lnTo>
                <a:close/>
              </a:path>
            </a:pathLst>
          </a:custGeom>
          <a:solidFill>
            <a:srgbClr val="B2D300"/>
          </a:solidFill>
          <a:ln w="9525">
            <a:noFill/>
            <a:round/>
            <a:headEnd/>
            <a:tailEnd/>
          </a:ln>
        </p:spPr>
        <p:txBody>
          <a:bodyPr/>
          <a:lstStyle/>
          <a:p>
            <a:endParaRPr lang="es-ES"/>
          </a:p>
        </p:txBody>
      </p:sp>
      <p:sp>
        <p:nvSpPr>
          <p:cNvPr id="36914" name="Freeform 707"/>
          <p:cNvSpPr>
            <a:spLocks/>
          </p:cNvSpPr>
          <p:nvPr/>
        </p:nvSpPr>
        <p:spPr bwMode="auto">
          <a:xfrm>
            <a:off x="2543175" y="5581650"/>
            <a:ext cx="1614488" cy="17463"/>
          </a:xfrm>
          <a:custGeom>
            <a:avLst/>
            <a:gdLst>
              <a:gd name="T0" fmla="*/ 0 w 1017"/>
              <a:gd name="T1" fmla="*/ 0 h 11"/>
              <a:gd name="T2" fmla="*/ 1017 w 1017"/>
              <a:gd name="T3" fmla="*/ 0 h 11"/>
              <a:gd name="T4" fmla="*/ 1015 w 1017"/>
              <a:gd name="T5" fmla="*/ 6 h 11"/>
              <a:gd name="T6" fmla="*/ 1015 w 1017"/>
              <a:gd name="T7" fmla="*/ 11 h 11"/>
              <a:gd name="T8" fmla="*/ 6 w 1017"/>
              <a:gd name="T9" fmla="*/ 11 h 11"/>
              <a:gd name="T10" fmla="*/ 0 w 1017"/>
              <a:gd name="T11" fmla="*/ 0 h 11"/>
              <a:gd name="T12" fmla="*/ 0 60000 65536"/>
              <a:gd name="T13" fmla="*/ 0 60000 65536"/>
              <a:gd name="T14" fmla="*/ 0 60000 65536"/>
              <a:gd name="T15" fmla="*/ 0 60000 65536"/>
              <a:gd name="T16" fmla="*/ 0 60000 65536"/>
              <a:gd name="T17" fmla="*/ 0 60000 65536"/>
              <a:gd name="T18" fmla="*/ 0 w 1017"/>
              <a:gd name="T19" fmla="*/ 0 h 11"/>
              <a:gd name="T20" fmla="*/ 1017 w 101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017" h="11">
                <a:moveTo>
                  <a:pt x="0" y="0"/>
                </a:moveTo>
                <a:lnTo>
                  <a:pt x="1017" y="0"/>
                </a:lnTo>
                <a:lnTo>
                  <a:pt x="1015" y="6"/>
                </a:lnTo>
                <a:lnTo>
                  <a:pt x="1015" y="11"/>
                </a:lnTo>
                <a:lnTo>
                  <a:pt x="6" y="11"/>
                </a:lnTo>
                <a:lnTo>
                  <a:pt x="0" y="0"/>
                </a:lnTo>
                <a:close/>
              </a:path>
            </a:pathLst>
          </a:custGeom>
          <a:solidFill>
            <a:srgbClr val="B2D300"/>
          </a:solidFill>
          <a:ln w="9525">
            <a:noFill/>
            <a:round/>
            <a:headEnd/>
            <a:tailEnd/>
          </a:ln>
        </p:spPr>
        <p:txBody>
          <a:bodyPr/>
          <a:lstStyle/>
          <a:p>
            <a:endParaRPr lang="es-ES"/>
          </a:p>
        </p:txBody>
      </p:sp>
      <p:sp>
        <p:nvSpPr>
          <p:cNvPr id="36915" name="Freeform 708"/>
          <p:cNvSpPr>
            <a:spLocks/>
          </p:cNvSpPr>
          <p:nvPr/>
        </p:nvSpPr>
        <p:spPr bwMode="auto">
          <a:xfrm>
            <a:off x="2546350" y="5591175"/>
            <a:ext cx="1608138" cy="17463"/>
          </a:xfrm>
          <a:custGeom>
            <a:avLst/>
            <a:gdLst>
              <a:gd name="T0" fmla="*/ 0 w 1013"/>
              <a:gd name="T1" fmla="*/ 0 h 11"/>
              <a:gd name="T2" fmla="*/ 1013 w 1013"/>
              <a:gd name="T3" fmla="*/ 0 h 11"/>
              <a:gd name="T4" fmla="*/ 1013 w 1013"/>
              <a:gd name="T5" fmla="*/ 5 h 11"/>
              <a:gd name="T6" fmla="*/ 1011 w 1013"/>
              <a:gd name="T7" fmla="*/ 11 h 11"/>
              <a:gd name="T8" fmla="*/ 5 w 1013"/>
              <a:gd name="T9" fmla="*/ 11 h 11"/>
              <a:gd name="T10" fmla="*/ 0 w 1013"/>
              <a:gd name="T11" fmla="*/ 0 h 11"/>
              <a:gd name="T12" fmla="*/ 0 60000 65536"/>
              <a:gd name="T13" fmla="*/ 0 60000 65536"/>
              <a:gd name="T14" fmla="*/ 0 60000 65536"/>
              <a:gd name="T15" fmla="*/ 0 60000 65536"/>
              <a:gd name="T16" fmla="*/ 0 60000 65536"/>
              <a:gd name="T17" fmla="*/ 0 60000 65536"/>
              <a:gd name="T18" fmla="*/ 0 w 1013"/>
              <a:gd name="T19" fmla="*/ 0 h 11"/>
              <a:gd name="T20" fmla="*/ 1013 w 101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013" h="11">
                <a:moveTo>
                  <a:pt x="0" y="0"/>
                </a:moveTo>
                <a:lnTo>
                  <a:pt x="1013" y="0"/>
                </a:lnTo>
                <a:lnTo>
                  <a:pt x="1013" y="5"/>
                </a:lnTo>
                <a:lnTo>
                  <a:pt x="1011" y="11"/>
                </a:lnTo>
                <a:lnTo>
                  <a:pt x="5" y="11"/>
                </a:lnTo>
                <a:lnTo>
                  <a:pt x="0" y="0"/>
                </a:lnTo>
                <a:close/>
              </a:path>
            </a:pathLst>
          </a:custGeom>
          <a:solidFill>
            <a:srgbClr val="B3D500"/>
          </a:solidFill>
          <a:ln w="9525">
            <a:noFill/>
            <a:round/>
            <a:headEnd/>
            <a:tailEnd/>
          </a:ln>
        </p:spPr>
        <p:txBody>
          <a:bodyPr/>
          <a:lstStyle/>
          <a:p>
            <a:endParaRPr lang="es-ES"/>
          </a:p>
        </p:txBody>
      </p:sp>
      <p:sp>
        <p:nvSpPr>
          <p:cNvPr id="36916" name="Freeform 709"/>
          <p:cNvSpPr>
            <a:spLocks/>
          </p:cNvSpPr>
          <p:nvPr/>
        </p:nvSpPr>
        <p:spPr bwMode="auto">
          <a:xfrm>
            <a:off x="2552700" y="5599113"/>
            <a:ext cx="1601788" cy="19050"/>
          </a:xfrm>
          <a:custGeom>
            <a:avLst/>
            <a:gdLst>
              <a:gd name="T0" fmla="*/ 0 w 1009"/>
              <a:gd name="T1" fmla="*/ 0 h 12"/>
              <a:gd name="T2" fmla="*/ 1009 w 1009"/>
              <a:gd name="T3" fmla="*/ 0 h 12"/>
              <a:gd name="T4" fmla="*/ 1007 w 1009"/>
              <a:gd name="T5" fmla="*/ 6 h 12"/>
              <a:gd name="T6" fmla="*/ 1007 w 1009"/>
              <a:gd name="T7" fmla="*/ 12 h 12"/>
              <a:gd name="T8" fmla="*/ 3 w 1009"/>
              <a:gd name="T9" fmla="*/ 12 h 12"/>
              <a:gd name="T10" fmla="*/ 0 w 1009"/>
              <a:gd name="T11" fmla="*/ 0 h 12"/>
              <a:gd name="T12" fmla="*/ 0 60000 65536"/>
              <a:gd name="T13" fmla="*/ 0 60000 65536"/>
              <a:gd name="T14" fmla="*/ 0 60000 65536"/>
              <a:gd name="T15" fmla="*/ 0 60000 65536"/>
              <a:gd name="T16" fmla="*/ 0 60000 65536"/>
              <a:gd name="T17" fmla="*/ 0 60000 65536"/>
              <a:gd name="T18" fmla="*/ 0 w 1009"/>
              <a:gd name="T19" fmla="*/ 0 h 12"/>
              <a:gd name="T20" fmla="*/ 1009 w 100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009" h="12">
                <a:moveTo>
                  <a:pt x="0" y="0"/>
                </a:moveTo>
                <a:lnTo>
                  <a:pt x="1009" y="0"/>
                </a:lnTo>
                <a:lnTo>
                  <a:pt x="1007" y="6"/>
                </a:lnTo>
                <a:lnTo>
                  <a:pt x="1007" y="12"/>
                </a:lnTo>
                <a:lnTo>
                  <a:pt x="3" y="12"/>
                </a:lnTo>
                <a:lnTo>
                  <a:pt x="0" y="0"/>
                </a:lnTo>
                <a:close/>
              </a:path>
            </a:pathLst>
          </a:custGeom>
          <a:solidFill>
            <a:srgbClr val="B4D500"/>
          </a:solidFill>
          <a:ln w="9525">
            <a:noFill/>
            <a:round/>
            <a:headEnd/>
            <a:tailEnd/>
          </a:ln>
        </p:spPr>
        <p:txBody>
          <a:bodyPr/>
          <a:lstStyle/>
          <a:p>
            <a:endParaRPr lang="es-ES"/>
          </a:p>
        </p:txBody>
      </p:sp>
      <p:sp>
        <p:nvSpPr>
          <p:cNvPr id="36917" name="Freeform 710"/>
          <p:cNvSpPr>
            <a:spLocks/>
          </p:cNvSpPr>
          <p:nvPr/>
        </p:nvSpPr>
        <p:spPr bwMode="auto">
          <a:xfrm>
            <a:off x="2554288" y="5608638"/>
            <a:ext cx="1597025" cy="19050"/>
          </a:xfrm>
          <a:custGeom>
            <a:avLst/>
            <a:gdLst>
              <a:gd name="T0" fmla="*/ 0 w 1006"/>
              <a:gd name="T1" fmla="*/ 0 h 12"/>
              <a:gd name="T2" fmla="*/ 1006 w 1006"/>
              <a:gd name="T3" fmla="*/ 0 h 12"/>
              <a:gd name="T4" fmla="*/ 1006 w 1006"/>
              <a:gd name="T5" fmla="*/ 6 h 12"/>
              <a:gd name="T6" fmla="*/ 1004 w 1006"/>
              <a:gd name="T7" fmla="*/ 12 h 12"/>
              <a:gd name="T8" fmla="*/ 4 w 1006"/>
              <a:gd name="T9" fmla="*/ 12 h 12"/>
              <a:gd name="T10" fmla="*/ 0 w 1006"/>
              <a:gd name="T11" fmla="*/ 0 h 12"/>
              <a:gd name="T12" fmla="*/ 0 60000 65536"/>
              <a:gd name="T13" fmla="*/ 0 60000 65536"/>
              <a:gd name="T14" fmla="*/ 0 60000 65536"/>
              <a:gd name="T15" fmla="*/ 0 60000 65536"/>
              <a:gd name="T16" fmla="*/ 0 60000 65536"/>
              <a:gd name="T17" fmla="*/ 0 60000 65536"/>
              <a:gd name="T18" fmla="*/ 0 w 1006"/>
              <a:gd name="T19" fmla="*/ 0 h 12"/>
              <a:gd name="T20" fmla="*/ 1006 w 100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006" h="12">
                <a:moveTo>
                  <a:pt x="0" y="0"/>
                </a:moveTo>
                <a:lnTo>
                  <a:pt x="1006" y="0"/>
                </a:lnTo>
                <a:lnTo>
                  <a:pt x="1006" y="6"/>
                </a:lnTo>
                <a:lnTo>
                  <a:pt x="1004" y="12"/>
                </a:lnTo>
                <a:lnTo>
                  <a:pt x="4" y="12"/>
                </a:lnTo>
                <a:lnTo>
                  <a:pt x="0" y="0"/>
                </a:lnTo>
                <a:close/>
              </a:path>
            </a:pathLst>
          </a:custGeom>
          <a:solidFill>
            <a:srgbClr val="B4D500"/>
          </a:solidFill>
          <a:ln w="9525">
            <a:noFill/>
            <a:round/>
            <a:headEnd/>
            <a:tailEnd/>
          </a:ln>
        </p:spPr>
        <p:txBody>
          <a:bodyPr/>
          <a:lstStyle/>
          <a:p>
            <a:endParaRPr lang="es-ES"/>
          </a:p>
        </p:txBody>
      </p:sp>
      <p:sp>
        <p:nvSpPr>
          <p:cNvPr id="36918" name="Freeform 711"/>
          <p:cNvSpPr>
            <a:spLocks/>
          </p:cNvSpPr>
          <p:nvPr/>
        </p:nvSpPr>
        <p:spPr bwMode="auto">
          <a:xfrm>
            <a:off x="2557463" y="5618163"/>
            <a:ext cx="1593850" cy="17462"/>
          </a:xfrm>
          <a:custGeom>
            <a:avLst/>
            <a:gdLst>
              <a:gd name="T0" fmla="*/ 0 w 1004"/>
              <a:gd name="T1" fmla="*/ 0 h 11"/>
              <a:gd name="T2" fmla="*/ 1004 w 1004"/>
              <a:gd name="T3" fmla="*/ 0 h 11"/>
              <a:gd name="T4" fmla="*/ 1002 w 1004"/>
              <a:gd name="T5" fmla="*/ 6 h 11"/>
              <a:gd name="T6" fmla="*/ 1002 w 1004"/>
              <a:gd name="T7" fmla="*/ 11 h 11"/>
              <a:gd name="T8" fmla="*/ 6 w 1004"/>
              <a:gd name="T9" fmla="*/ 11 h 11"/>
              <a:gd name="T10" fmla="*/ 0 w 1004"/>
              <a:gd name="T11" fmla="*/ 0 h 11"/>
              <a:gd name="T12" fmla="*/ 0 60000 65536"/>
              <a:gd name="T13" fmla="*/ 0 60000 65536"/>
              <a:gd name="T14" fmla="*/ 0 60000 65536"/>
              <a:gd name="T15" fmla="*/ 0 60000 65536"/>
              <a:gd name="T16" fmla="*/ 0 60000 65536"/>
              <a:gd name="T17" fmla="*/ 0 60000 65536"/>
              <a:gd name="T18" fmla="*/ 0 w 1004"/>
              <a:gd name="T19" fmla="*/ 0 h 11"/>
              <a:gd name="T20" fmla="*/ 1004 w 100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004" h="11">
                <a:moveTo>
                  <a:pt x="0" y="0"/>
                </a:moveTo>
                <a:lnTo>
                  <a:pt x="1004" y="0"/>
                </a:lnTo>
                <a:lnTo>
                  <a:pt x="1002" y="6"/>
                </a:lnTo>
                <a:lnTo>
                  <a:pt x="1002" y="11"/>
                </a:lnTo>
                <a:lnTo>
                  <a:pt x="6" y="11"/>
                </a:lnTo>
                <a:lnTo>
                  <a:pt x="0" y="0"/>
                </a:lnTo>
                <a:close/>
              </a:path>
            </a:pathLst>
          </a:custGeom>
          <a:solidFill>
            <a:srgbClr val="B5D600"/>
          </a:solidFill>
          <a:ln w="9525">
            <a:noFill/>
            <a:round/>
            <a:headEnd/>
            <a:tailEnd/>
          </a:ln>
        </p:spPr>
        <p:txBody>
          <a:bodyPr/>
          <a:lstStyle/>
          <a:p>
            <a:endParaRPr lang="es-ES"/>
          </a:p>
        </p:txBody>
      </p:sp>
      <p:sp>
        <p:nvSpPr>
          <p:cNvPr id="36919" name="Freeform 712"/>
          <p:cNvSpPr>
            <a:spLocks/>
          </p:cNvSpPr>
          <p:nvPr/>
        </p:nvSpPr>
        <p:spPr bwMode="auto">
          <a:xfrm>
            <a:off x="2560638" y="5627688"/>
            <a:ext cx="1587500" cy="17462"/>
          </a:xfrm>
          <a:custGeom>
            <a:avLst/>
            <a:gdLst>
              <a:gd name="T0" fmla="*/ 0 w 1000"/>
              <a:gd name="T1" fmla="*/ 0 h 11"/>
              <a:gd name="T2" fmla="*/ 1000 w 1000"/>
              <a:gd name="T3" fmla="*/ 0 h 11"/>
              <a:gd name="T4" fmla="*/ 1000 w 1000"/>
              <a:gd name="T5" fmla="*/ 5 h 11"/>
              <a:gd name="T6" fmla="*/ 1000 w 1000"/>
              <a:gd name="T7" fmla="*/ 11 h 11"/>
              <a:gd name="T8" fmla="*/ 6 w 1000"/>
              <a:gd name="T9" fmla="*/ 11 h 11"/>
              <a:gd name="T10" fmla="*/ 0 w 1000"/>
              <a:gd name="T11" fmla="*/ 0 h 11"/>
              <a:gd name="T12" fmla="*/ 0 60000 65536"/>
              <a:gd name="T13" fmla="*/ 0 60000 65536"/>
              <a:gd name="T14" fmla="*/ 0 60000 65536"/>
              <a:gd name="T15" fmla="*/ 0 60000 65536"/>
              <a:gd name="T16" fmla="*/ 0 60000 65536"/>
              <a:gd name="T17" fmla="*/ 0 60000 65536"/>
              <a:gd name="T18" fmla="*/ 0 w 1000"/>
              <a:gd name="T19" fmla="*/ 0 h 11"/>
              <a:gd name="T20" fmla="*/ 1000 w 1000"/>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000" h="11">
                <a:moveTo>
                  <a:pt x="0" y="0"/>
                </a:moveTo>
                <a:lnTo>
                  <a:pt x="1000" y="0"/>
                </a:lnTo>
                <a:lnTo>
                  <a:pt x="1000" y="5"/>
                </a:lnTo>
                <a:lnTo>
                  <a:pt x="1000" y="11"/>
                </a:lnTo>
                <a:lnTo>
                  <a:pt x="6" y="11"/>
                </a:lnTo>
                <a:lnTo>
                  <a:pt x="0" y="0"/>
                </a:lnTo>
                <a:close/>
              </a:path>
            </a:pathLst>
          </a:custGeom>
          <a:solidFill>
            <a:srgbClr val="B6D600"/>
          </a:solidFill>
          <a:ln w="9525">
            <a:noFill/>
            <a:round/>
            <a:headEnd/>
            <a:tailEnd/>
          </a:ln>
        </p:spPr>
        <p:txBody>
          <a:bodyPr/>
          <a:lstStyle/>
          <a:p>
            <a:endParaRPr lang="es-ES"/>
          </a:p>
        </p:txBody>
      </p:sp>
      <p:sp>
        <p:nvSpPr>
          <p:cNvPr id="36920" name="Freeform 713"/>
          <p:cNvSpPr>
            <a:spLocks/>
          </p:cNvSpPr>
          <p:nvPr/>
        </p:nvSpPr>
        <p:spPr bwMode="auto">
          <a:xfrm>
            <a:off x="2566988" y="5635625"/>
            <a:ext cx="1581150" cy="19050"/>
          </a:xfrm>
          <a:custGeom>
            <a:avLst/>
            <a:gdLst>
              <a:gd name="T0" fmla="*/ 0 w 996"/>
              <a:gd name="T1" fmla="*/ 0 h 12"/>
              <a:gd name="T2" fmla="*/ 996 w 996"/>
              <a:gd name="T3" fmla="*/ 0 h 12"/>
              <a:gd name="T4" fmla="*/ 996 w 996"/>
              <a:gd name="T5" fmla="*/ 6 h 12"/>
              <a:gd name="T6" fmla="*/ 996 w 996"/>
              <a:gd name="T7" fmla="*/ 12 h 12"/>
              <a:gd name="T8" fmla="*/ 4 w 996"/>
              <a:gd name="T9" fmla="*/ 12 h 12"/>
              <a:gd name="T10" fmla="*/ 0 w 996"/>
              <a:gd name="T11" fmla="*/ 0 h 12"/>
              <a:gd name="T12" fmla="*/ 0 60000 65536"/>
              <a:gd name="T13" fmla="*/ 0 60000 65536"/>
              <a:gd name="T14" fmla="*/ 0 60000 65536"/>
              <a:gd name="T15" fmla="*/ 0 60000 65536"/>
              <a:gd name="T16" fmla="*/ 0 60000 65536"/>
              <a:gd name="T17" fmla="*/ 0 60000 65536"/>
              <a:gd name="T18" fmla="*/ 0 w 996"/>
              <a:gd name="T19" fmla="*/ 0 h 12"/>
              <a:gd name="T20" fmla="*/ 996 w 99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996" h="12">
                <a:moveTo>
                  <a:pt x="0" y="0"/>
                </a:moveTo>
                <a:lnTo>
                  <a:pt x="996" y="0"/>
                </a:lnTo>
                <a:lnTo>
                  <a:pt x="996" y="6"/>
                </a:lnTo>
                <a:lnTo>
                  <a:pt x="996" y="12"/>
                </a:lnTo>
                <a:lnTo>
                  <a:pt x="4" y="12"/>
                </a:lnTo>
                <a:lnTo>
                  <a:pt x="0" y="0"/>
                </a:lnTo>
                <a:close/>
              </a:path>
            </a:pathLst>
          </a:custGeom>
          <a:solidFill>
            <a:srgbClr val="B6D700"/>
          </a:solidFill>
          <a:ln w="9525">
            <a:noFill/>
            <a:round/>
            <a:headEnd/>
            <a:tailEnd/>
          </a:ln>
        </p:spPr>
        <p:txBody>
          <a:bodyPr/>
          <a:lstStyle/>
          <a:p>
            <a:endParaRPr lang="es-ES"/>
          </a:p>
        </p:txBody>
      </p:sp>
      <p:sp>
        <p:nvSpPr>
          <p:cNvPr id="36921" name="Freeform 714"/>
          <p:cNvSpPr>
            <a:spLocks/>
          </p:cNvSpPr>
          <p:nvPr/>
        </p:nvSpPr>
        <p:spPr bwMode="auto">
          <a:xfrm>
            <a:off x="2570163" y="5645150"/>
            <a:ext cx="1577975" cy="19050"/>
          </a:xfrm>
          <a:custGeom>
            <a:avLst/>
            <a:gdLst>
              <a:gd name="T0" fmla="*/ 0 w 994"/>
              <a:gd name="T1" fmla="*/ 0 h 12"/>
              <a:gd name="T2" fmla="*/ 994 w 994"/>
              <a:gd name="T3" fmla="*/ 0 h 12"/>
              <a:gd name="T4" fmla="*/ 994 w 994"/>
              <a:gd name="T5" fmla="*/ 6 h 12"/>
              <a:gd name="T6" fmla="*/ 994 w 994"/>
              <a:gd name="T7" fmla="*/ 12 h 12"/>
              <a:gd name="T8" fmla="*/ 6 w 994"/>
              <a:gd name="T9" fmla="*/ 12 h 12"/>
              <a:gd name="T10" fmla="*/ 0 w 994"/>
              <a:gd name="T11" fmla="*/ 0 h 12"/>
              <a:gd name="T12" fmla="*/ 0 60000 65536"/>
              <a:gd name="T13" fmla="*/ 0 60000 65536"/>
              <a:gd name="T14" fmla="*/ 0 60000 65536"/>
              <a:gd name="T15" fmla="*/ 0 60000 65536"/>
              <a:gd name="T16" fmla="*/ 0 60000 65536"/>
              <a:gd name="T17" fmla="*/ 0 60000 65536"/>
              <a:gd name="T18" fmla="*/ 0 w 994"/>
              <a:gd name="T19" fmla="*/ 0 h 12"/>
              <a:gd name="T20" fmla="*/ 994 w 99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994" h="12">
                <a:moveTo>
                  <a:pt x="0" y="0"/>
                </a:moveTo>
                <a:lnTo>
                  <a:pt x="994" y="0"/>
                </a:lnTo>
                <a:lnTo>
                  <a:pt x="994" y="6"/>
                </a:lnTo>
                <a:lnTo>
                  <a:pt x="994" y="12"/>
                </a:lnTo>
                <a:lnTo>
                  <a:pt x="6" y="12"/>
                </a:lnTo>
                <a:lnTo>
                  <a:pt x="0" y="0"/>
                </a:lnTo>
                <a:close/>
              </a:path>
            </a:pathLst>
          </a:custGeom>
          <a:solidFill>
            <a:srgbClr val="B7D700"/>
          </a:solidFill>
          <a:ln w="9525">
            <a:noFill/>
            <a:round/>
            <a:headEnd/>
            <a:tailEnd/>
          </a:ln>
        </p:spPr>
        <p:txBody>
          <a:bodyPr/>
          <a:lstStyle/>
          <a:p>
            <a:endParaRPr lang="es-ES"/>
          </a:p>
        </p:txBody>
      </p:sp>
      <p:sp>
        <p:nvSpPr>
          <p:cNvPr id="36922" name="Freeform 715"/>
          <p:cNvSpPr>
            <a:spLocks/>
          </p:cNvSpPr>
          <p:nvPr/>
        </p:nvSpPr>
        <p:spPr bwMode="auto">
          <a:xfrm>
            <a:off x="2573338" y="5654675"/>
            <a:ext cx="1574800" cy="17463"/>
          </a:xfrm>
          <a:custGeom>
            <a:avLst/>
            <a:gdLst>
              <a:gd name="T0" fmla="*/ 0 w 992"/>
              <a:gd name="T1" fmla="*/ 0 h 11"/>
              <a:gd name="T2" fmla="*/ 992 w 992"/>
              <a:gd name="T3" fmla="*/ 0 h 11"/>
              <a:gd name="T4" fmla="*/ 992 w 992"/>
              <a:gd name="T5" fmla="*/ 6 h 11"/>
              <a:gd name="T6" fmla="*/ 992 w 992"/>
              <a:gd name="T7" fmla="*/ 11 h 11"/>
              <a:gd name="T8" fmla="*/ 6 w 992"/>
              <a:gd name="T9" fmla="*/ 11 h 11"/>
              <a:gd name="T10" fmla="*/ 0 w 992"/>
              <a:gd name="T11" fmla="*/ 0 h 11"/>
              <a:gd name="T12" fmla="*/ 0 60000 65536"/>
              <a:gd name="T13" fmla="*/ 0 60000 65536"/>
              <a:gd name="T14" fmla="*/ 0 60000 65536"/>
              <a:gd name="T15" fmla="*/ 0 60000 65536"/>
              <a:gd name="T16" fmla="*/ 0 60000 65536"/>
              <a:gd name="T17" fmla="*/ 0 60000 65536"/>
              <a:gd name="T18" fmla="*/ 0 w 992"/>
              <a:gd name="T19" fmla="*/ 0 h 11"/>
              <a:gd name="T20" fmla="*/ 992 w 99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992" h="11">
                <a:moveTo>
                  <a:pt x="0" y="0"/>
                </a:moveTo>
                <a:lnTo>
                  <a:pt x="992" y="0"/>
                </a:lnTo>
                <a:lnTo>
                  <a:pt x="992" y="6"/>
                </a:lnTo>
                <a:lnTo>
                  <a:pt x="992" y="11"/>
                </a:lnTo>
                <a:lnTo>
                  <a:pt x="6" y="11"/>
                </a:lnTo>
                <a:lnTo>
                  <a:pt x="0" y="0"/>
                </a:lnTo>
                <a:close/>
              </a:path>
            </a:pathLst>
          </a:custGeom>
          <a:solidFill>
            <a:srgbClr val="B8D800"/>
          </a:solidFill>
          <a:ln w="9525">
            <a:noFill/>
            <a:round/>
            <a:headEnd/>
            <a:tailEnd/>
          </a:ln>
        </p:spPr>
        <p:txBody>
          <a:bodyPr/>
          <a:lstStyle/>
          <a:p>
            <a:endParaRPr lang="es-ES"/>
          </a:p>
        </p:txBody>
      </p:sp>
      <p:sp>
        <p:nvSpPr>
          <p:cNvPr id="36923" name="Freeform 716"/>
          <p:cNvSpPr>
            <a:spLocks/>
          </p:cNvSpPr>
          <p:nvPr/>
        </p:nvSpPr>
        <p:spPr bwMode="auto">
          <a:xfrm>
            <a:off x="2579688" y="5664200"/>
            <a:ext cx="1568450" cy="20638"/>
          </a:xfrm>
          <a:custGeom>
            <a:avLst/>
            <a:gdLst>
              <a:gd name="T0" fmla="*/ 0 w 988"/>
              <a:gd name="T1" fmla="*/ 0 h 13"/>
              <a:gd name="T2" fmla="*/ 988 w 988"/>
              <a:gd name="T3" fmla="*/ 0 h 13"/>
              <a:gd name="T4" fmla="*/ 988 w 988"/>
              <a:gd name="T5" fmla="*/ 5 h 13"/>
              <a:gd name="T6" fmla="*/ 986 w 988"/>
              <a:gd name="T7" fmla="*/ 13 h 13"/>
              <a:gd name="T8" fmla="*/ 4 w 988"/>
              <a:gd name="T9" fmla="*/ 13 h 13"/>
              <a:gd name="T10" fmla="*/ 0 w 988"/>
              <a:gd name="T11" fmla="*/ 0 h 13"/>
              <a:gd name="T12" fmla="*/ 0 60000 65536"/>
              <a:gd name="T13" fmla="*/ 0 60000 65536"/>
              <a:gd name="T14" fmla="*/ 0 60000 65536"/>
              <a:gd name="T15" fmla="*/ 0 60000 65536"/>
              <a:gd name="T16" fmla="*/ 0 60000 65536"/>
              <a:gd name="T17" fmla="*/ 0 60000 65536"/>
              <a:gd name="T18" fmla="*/ 0 w 988"/>
              <a:gd name="T19" fmla="*/ 0 h 13"/>
              <a:gd name="T20" fmla="*/ 988 w 98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88" h="13">
                <a:moveTo>
                  <a:pt x="0" y="0"/>
                </a:moveTo>
                <a:lnTo>
                  <a:pt x="988" y="0"/>
                </a:lnTo>
                <a:lnTo>
                  <a:pt x="988" y="5"/>
                </a:lnTo>
                <a:lnTo>
                  <a:pt x="986" y="13"/>
                </a:lnTo>
                <a:lnTo>
                  <a:pt x="4" y="13"/>
                </a:lnTo>
                <a:lnTo>
                  <a:pt x="0" y="0"/>
                </a:lnTo>
                <a:close/>
              </a:path>
            </a:pathLst>
          </a:custGeom>
          <a:solidFill>
            <a:srgbClr val="B8D800"/>
          </a:solidFill>
          <a:ln w="9525">
            <a:noFill/>
            <a:round/>
            <a:headEnd/>
            <a:tailEnd/>
          </a:ln>
        </p:spPr>
        <p:txBody>
          <a:bodyPr/>
          <a:lstStyle/>
          <a:p>
            <a:endParaRPr lang="es-ES"/>
          </a:p>
        </p:txBody>
      </p:sp>
      <p:sp>
        <p:nvSpPr>
          <p:cNvPr id="36924" name="Freeform 717"/>
          <p:cNvSpPr>
            <a:spLocks/>
          </p:cNvSpPr>
          <p:nvPr/>
        </p:nvSpPr>
        <p:spPr bwMode="auto">
          <a:xfrm>
            <a:off x="2582863" y="5672138"/>
            <a:ext cx="1565275" cy="22225"/>
          </a:xfrm>
          <a:custGeom>
            <a:avLst/>
            <a:gdLst>
              <a:gd name="T0" fmla="*/ 0 w 986"/>
              <a:gd name="T1" fmla="*/ 0 h 14"/>
              <a:gd name="T2" fmla="*/ 986 w 986"/>
              <a:gd name="T3" fmla="*/ 0 h 14"/>
              <a:gd name="T4" fmla="*/ 984 w 986"/>
              <a:gd name="T5" fmla="*/ 8 h 14"/>
              <a:gd name="T6" fmla="*/ 984 w 986"/>
              <a:gd name="T7" fmla="*/ 14 h 14"/>
              <a:gd name="T8" fmla="*/ 5 w 986"/>
              <a:gd name="T9" fmla="*/ 14 h 14"/>
              <a:gd name="T10" fmla="*/ 0 w 986"/>
              <a:gd name="T11" fmla="*/ 0 h 14"/>
              <a:gd name="T12" fmla="*/ 0 60000 65536"/>
              <a:gd name="T13" fmla="*/ 0 60000 65536"/>
              <a:gd name="T14" fmla="*/ 0 60000 65536"/>
              <a:gd name="T15" fmla="*/ 0 60000 65536"/>
              <a:gd name="T16" fmla="*/ 0 60000 65536"/>
              <a:gd name="T17" fmla="*/ 0 60000 65536"/>
              <a:gd name="T18" fmla="*/ 0 w 986"/>
              <a:gd name="T19" fmla="*/ 0 h 14"/>
              <a:gd name="T20" fmla="*/ 986 w 98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86" h="14">
                <a:moveTo>
                  <a:pt x="0" y="0"/>
                </a:moveTo>
                <a:lnTo>
                  <a:pt x="986" y="0"/>
                </a:lnTo>
                <a:lnTo>
                  <a:pt x="984" y="8"/>
                </a:lnTo>
                <a:lnTo>
                  <a:pt x="984" y="14"/>
                </a:lnTo>
                <a:lnTo>
                  <a:pt x="5" y="14"/>
                </a:lnTo>
                <a:lnTo>
                  <a:pt x="0" y="0"/>
                </a:lnTo>
                <a:close/>
              </a:path>
            </a:pathLst>
          </a:custGeom>
          <a:solidFill>
            <a:srgbClr val="BAD800"/>
          </a:solidFill>
          <a:ln w="9525">
            <a:noFill/>
            <a:round/>
            <a:headEnd/>
            <a:tailEnd/>
          </a:ln>
        </p:spPr>
        <p:txBody>
          <a:bodyPr/>
          <a:lstStyle/>
          <a:p>
            <a:endParaRPr lang="es-ES"/>
          </a:p>
        </p:txBody>
      </p:sp>
      <p:sp>
        <p:nvSpPr>
          <p:cNvPr id="36925" name="Freeform 718"/>
          <p:cNvSpPr>
            <a:spLocks/>
          </p:cNvSpPr>
          <p:nvPr/>
        </p:nvSpPr>
        <p:spPr bwMode="auto">
          <a:xfrm>
            <a:off x="2586038" y="5684838"/>
            <a:ext cx="1558925" cy="9525"/>
          </a:xfrm>
          <a:custGeom>
            <a:avLst/>
            <a:gdLst>
              <a:gd name="T0" fmla="*/ 0 w 982"/>
              <a:gd name="T1" fmla="*/ 0 h 6"/>
              <a:gd name="T2" fmla="*/ 982 w 982"/>
              <a:gd name="T3" fmla="*/ 0 h 6"/>
              <a:gd name="T4" fmla="*/ 982 w 982"/>
              <a:gd name="T5" fmla="*/ 2 h 6"/>
              <a:gd name="T6" fmla="*/ 982 w 982"/>
              <a:gd name="T7" fmla="*/ 6 h 6"/>
              <a:gd name="T8" fmla="*/ 3 w 982"/>
              <a:gd name="T9" fmla="*/ 6 h 6"/>
              <a:gd name="T10" fmla="*/ 0 w 982"/>
              <a:gd name="T11" fmla="*/ 0 h 6"/>
              <a:gd name="T12" fmla="*/ 0 60000 65536"/>
              <a:gd name="T13" fmla="*/ 0 60000 65536"/>
              <a:gd name="T14" fmla="*/ 0 60000 65536"/>
              <a:gd name="T15" fmla="*/ 0 60000 65536"/>
              <a:gd name="T16" fmla="*/ 0 60000 65536"/>
              <a:gd name="T17" fmla="*/ 0 60000 65536"/>
              <a:gd name="T18" fmla="*/ 0 w 982"/>
              <a:gd name="T19" fmla="*/ 0 h 6"/>
              <a:gd name="T20" fmla="*/ 982 w 982"/>
              <a:gd name="T21" fmla="*/ 6 h 6"/>
            </a:gdLst>
            <a:ahLst/>
            <a:cxnLst>
              <a:cxn ang="T12">
                <a:pos x="T0" y="T1"/>
              </a:cxn>
              <a:cxn ang="T13">
                <a:pos x="T2" y="T3"/>
              </a:cxn>
              <a:cxn ang="T14">
                <a:pos x="T4" y="T5"/>
              </a:cxn>
              <a:cxn ang="T15">
                <a:pos x="T6" y="T7"/>
              </a:cxn>
              <a:cxn ang="T16">
                <a:pos x="T8" y="T9"/>
              </a:cxn>
              <a:cxn ang="T17">
                <a:pos x="T10" y="T11"/>
              </a:cxn>
            </a:cxnLst>
            <a:rect l="T18" t="T19" r="T20" b="T21"/>
            <a:pathLst>
              <a:path w="982" h="6">
                <a:moveTo>
                  <a:pt x="0" y="0"/>
                </a:moveTo>
                <a:lnTo>
                  <a:pt x="982" y="0"/>
                </a:lnTo>
                <a:lnTo>
                  <a:pt x="982" y="2"/>
                </a:lnTo>
                <a:lnTo>
                  <a:pt x="982" y="6"/>
                </a:lnTo>
                <a:lnTo>
                  <a:pt x="3" y="6"/>
                </a:lnTo>
                <a:lnTo>
                  <a:pt x="0" y="0"/>
                </a:lnTo>
                <a:close/>
              </a:path>
            </a:pathLst>
          </a:custGeom>
          <a:solidFill>
            <a:srgbClr val="BBD900"/>
          </a:solidFill>
          <a:ln w="9525">
            <a:noFill/>
            <a:round/>
            <a:headEnd/>
            <a:tailEnd/>
          </a:ln>
        </p:spPr>
        <p:txBody>
          <a:bodyPr/>
          <a:lstStyle/>
          <a:p>
            <a:endParaRPr lang="es-ES"/>
          </a:p>
        </p:txBody>
      </p:sp>
      <p:sp>
        <p:nvSpPr>
          <p:cNvPr id="36926" name="Rectangle 719"/>
          <p:cNvSpPr>
            <a:spLocks noChangeArrowheads="1"/>
          </p:cNvSpPr>
          <p:nvPr/>
        </p:nvSpPr>
        <p:spPr bwMode="auto">
          <a:xfrm>
            <a:off x="1985963" y="5495925"/>
            <a:ext cx="2862262" cy="119063"/>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27" name="Rectangle 720"/>
          <p:cNvSpPr>
            <a:spLocks noChangeArrowheads="1"/>
          </p:cNvSpPr>
          <p:nvPr/>
        </p:nvSpPr>
        <p:spPr bwMode="auto">
          <a:xfrm>
            <a:off x="2466975" y="5548313"/>
            <a:ext cx="1900238" cy="130175"/>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28" name="Rectangle 721"/>
          <p:cNvSpPr>
            <a:spLocks noChangeArrowheads="1"/>
          </p:cNvSpPr>
          <p:nvPr/>
        </p:nvSpPr>
        <p:spPr bwMode="auto">
          <a:xfrm>
            <a:off x="2387600" y="5243513"/>
            <a:ext cx="2062163" cy="119062"/>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29" name="Rectangle 722"/>
          <p:cNvSpPr>
            <a:spLocks noChangeArrowheads="1"/>
          </p:cNvSpPr>
          <p:nvPr/>
        </p:nvSpPr>
        <p:spPr bwMode="auto">
          <a:xfrm>
            <a:off x="2478088" y="5292725"/>
            <a:ext cx="1868487" cy="130175"/>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0" name="Rectangle 723"/>
          <p:cNvSpPr>
            <a:spLocks noChangeArrowheads="1"/>
          </p:cNvSpPr>
          <p:nvPr/>
        </p:nvSpPr>
        <p:spPr bwMode="auto">
          <a:xfrm>
            <a:off x="2759075" y="4995863"/>
            <a:ext cx="1319213" cy="119062"/>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1" name="Rectangle 724"/>
          <p:cNvSpPr>
            <a:spLocks noChangeArrowheads="1"/>
          </p:cNvSpPr>
          <p:nvPr/>
        </p:nvSpPr>
        <p:spPr bwMode="auto">
          <a:xfrm>
            <a:off x="2590800" y="5045075"/>
            <a:ext cx="1647825" cy="131763"/>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2" name="Rectangle 725"/>
          <p:cNvSpPr>
            <a:spLocks noChangeArrowheads="1"/>
          </p:cNvSpPr>
          <p:nvPr/>
        </p:nvSpPr>
        <p:spPr bwMode="auto">
          <a:xfrm>
            <a:off x="2957513" y="4768850"/>
            <a:ext cx="919162" cy="117475"/>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3" name="Rectangle 726"/>
          <p:cNvSpPr>
            <a:spLocks noChangeArrowheads="1"/>
          </p:cNvSpPr>
          <p:nvPr/>
        </p:nvSpPr>
        <p:spPr bwMode="auto">
          <a:xfrm>
            <a:off x="2771775" y="4816475"/>
            <a:ext cx="1290638" cy="131763"/>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4" name="Rectangle 727"/>
          <p:cNvSpPr>
            <a:spLocks noChangeArrowheads="1"/>
          </p:cNvSpPr>
          <p:nvPr/>
        </p:nvSpPr>
        <p:spPr bwMode="auto">
          <a:xfrm>
            <a:off x="3094038" y="4537075"/>
            <a:ext cx="642937" cy="122238"/>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5" name="Rectangle 728"/>
          <p:cNvSpPr>
            <a:spLocks noChangeArrowheads="1"/>
          </p:cNvSpPr>
          <p:nvPr/>
        </p:nvSpPr>
        <p:spPr bwMode="auto">
          <a:xfrm>
            <a:off x="2987675" y="4587875"/>
            <a:ext cx="852488" cy="131763"/>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6" name="Rectangle 729"/>
          <p:cNvSpPr>
            <a:spLocks noChangeArrowheads="1"/>
          </p:cNvSpPr>
          <p:nvPr/>
        </p:nvSpPr>
        <p:spPr bwMode="auto">
          <a:xfrm>
            <a:off x="3219450" y="4322763"/>
            <a:ext cx="392113" cy="119062"/>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7" name="Rectangle 730"/>
          <p:cNvSpPr>
            <a:spLocks noChangeArrowheads="1"/>
          </p:cNvSpPr>
          <p:nvPr/>
        </p:nvSpPr>
        <p:spPr bwMode="auto">
          <a:xfrm>
            <a:off x="3152775" y="4371975"/>
            <a:ext cx="531813" cy="131763"/>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8" name="Rectangle 731"/>
          <p:cNvSpPr>
            <a:spLocks noChangeArrowheads="1"/>
          </p:cNvSpPr>
          <p:nvPr/>
        </p:nvSpPr>
        <p:spPr bwMode="auto">
          <a:xfrm>
            <a:off x="3270250" y="4106863"/>
            <a:ext cx="295275" cy="119062"/>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39" name="Rectangle 732"/>
          <p:cNvSpPr>
            <a:spLocks noChangeArrowheads="1"/>
          </p:cNvSpPr>
          <p:nvPr/>
        </p:nvSpPr>
        <p:spPr bwMode="auto">
          <a:xfrm>
            <a:off x="3246438" y="4159250"/>
            <a:ext cx="334962" cy="130175"/>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40" name="Rectangle 733"/>
          <p:cNvSpPr>
            <a:spLocks noChangeArrowheads="1"/>
          </p:cNvSpPr>
          <p:nvPr/>
        </p:nvSpPr>
        <p:spPr bwMode="auto">
          <a:xfrm>
            <a:off x="3352800" y="3884613"/>
            <a:ext cx="131763" cy="119062"/>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41" name="Rectangle 734"/>
          <p:cNvSpPr>
            <a:spLocks noChangeArrowheads="1"/>
          </p:cNvSpPr>
          <p:nvPr/>
        </p:nvSpPr>
        <p:spPr bwMode="auto">
          <a:xfrm>
            <a:off x="3322638" y="3937000"/>
            <a:ext cx="185737" cy="127000"/>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42" name="Rectangle 735"/>
          <p:cNvSpPr>
            <a:spLocks noChangeArrowheads="1"/>
          </p:cNvSpPr>
          <p:nvPr/>
        </p:nvSpPr>
        <p:spPr bwMode="auto">
          <a:xfrm>
            <a:off x="3382963" y="3678238"/>
            <a:ext cx="65087" cy="120650"/>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43" name="Rectangle 736"/>
          <p:cNvSpPr>
            <a:spLocks noChangeArrowheads="1"/>
          </p:cNvSpPr>
          <p:nvPr/>
        </p:nvSpPr>
        <p:spPr bwMode="auto">
          <a:xfrm>
            <a:off x="3379788" y="3729038"/>
            <a:ext cx="76200" cy="131762"/>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44" name="Rectangle 737"/>
          <p:cNvSpPr>
            <a:spLocks noChangeArrowheads="1"/>
          </p:cNvSpPr>
          <p:nvPr/>
        </p:nvSpPr>
        <p:spPr bwMode="auto">
          <a:xfrm>
            <a:off x="1203325" y="3379788"/>
            <a:ext cx="944563"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Años de edad</a:t>
            </a:r>
            <a:endParaRPr lang="es-ES">
              <a:solidFill>
                <a:srgbClr val="000000"/>
              </a:solidFill>
              <a:latin typeface="Calibri" pitchFamily="34" charset="0"/>
            </a:endParaRPr>
          </a:p>
        </p:txBody>
      </p:sp>
      <p:sp>
        <p:nvSpPr>
          <p:cNvPr id="36945" name="Rectangle 738"/>
          <p:cNvSpPr>
            <a:spLocks noChangeArrowheads="1"/>
          </p:cNvSpPr>
          <p:nvPr/>
        </p:nvSpPr>
        <p:spPr bwMode="auto">
          <a:xfrm>
            <a:off x="1370013" y="3670300"/>
            <a:ext cx="636587" cy="13493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80 y más</a:t>
            </a:r>
            <a:endParaRPr lang="es-ES">
              <a:solidFill>
                <a:srgbClr val="000000"/>
              </a:solidFill>
              <a:latin typeface="Calibri" pitchFamily="34" charset="0"/>
            </a:endParaRPr>
          </a:p>
        </p:txBody>
      </p:sp>
      <p:sp>
        <p:nvSpPr>
          <p:cNvPr id="36946" name="Rectangle 739"/>
          <p:cNvSpPr>
            <a:spLocks noChangeArrowheads="1"/>
          </p:cNvSpPr>
          <p:nvPr/>
        </p:nvSpPr>
        <p:spPr bwMode="auto">
          <a:xfrm>
            <a:off x="1470025" y="3914775"/>
            <a:ext cx="527050" cy="13493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70 a 79</a:t>
            </a:r>
            <a:endParaRPr lang="es-ES">
              <a:solidFill>
                <a:srgbClr val="000000"/>
              </a:solidFill>
              <a:latin typeface="Calibri" pitchFamily="34" charset="0"/>
            </a:endParaRPr>
          </a:p>
        </p:txBody>
      </p:sp>
      <p:sp>
        <p:nvSpPr>
          <p:cNvPr id="36947" name="Rectangle 740"/>
          <p:cNvSpPr>
            <a:spLocks noChangeArrowheads="1"/>
          </p:cNvSpPr>
          <p:nvPr/>
        </p:nvSpPr>
        <p:spPr bwMode="auto">
          <a:xfrm>
            <a:off x="1470025" y="4124325"/>
            <a:ext cx="527050" cy="13493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60 a 69</a:t>
            </a:r>
            <a:endParaRPr lang="es-ES">
              <a:solidFill>
                <a:srgbClr val="000000"/>
              </a:solidFill>
              <a:latin typeface="Calibri" pitchFamily="34" charset="0"/>
            </a:endParaRPr>
          </a:p>
        </p:txBody>
      </p:sp>
      <p:sp>
        <p:nvSpPr>
          <p:cNvPr id="36948" name="Rectangle 741"/>
          <p:cNvSpPr>
            <a:spLocks noChangeArrowheads="1"/>
          </p:cNvSpPr>
          <p:nvPr/>
        </p:nvSpPr>
        <p:spPr bwMode="auto">
          <a:xfrm>
            <a:off x="1470025" y="4340225"/>
            <a:ext cx="527050" cy="13493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50 a 59</a:t>
            </a:r>
            <a:endParaRPr lang="es-ES">
              <a:solidFill>
                <a:srgbClr val="000000"/>
              </a:solidFill>
              <a:latin typeface="Calibri" pitchFamily="34" charset="0"/>
            </a:endParaRPr>
          </a:p>
        </p:txBody>
      </p:sp>
      <p:sp>
        <p:nvSpPr>
          <p:cNvPr id="36949" name="Rectangle 742"/>
          <p:cNvSpPr>
            <a:spLocks noChangeArrowheads="1"/>
          </p:cNvSpPr>
          <p:nvPr/>
        </p:nvSpPr>
        <p:spPr bwMode="auto">
          <a:xfrm>
            <a:off x="1470025" y="4541838"/>
            <a:ext cx="527050"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40 a 49</a:t>
            </a:r>
            <a:endParaRPr lang="es-ES">
              <a:solidFill>
                <a:srgbClr val="000000"/>
              </a:solidFill>
              <a:latin typeface="Calibri" pitchFamily="34" charset="0"/>
            </a:endParaRPr>
          </a:p>
        </p:txBody>
      </p:sp>
      <p:sp>
        <p:nvSpPr>
          <p:cNvPr id="36950" name="Rectangle 743"/>
          <p:cNvSpPr>
            <a:spLocks noChangeArrowheads="1"/>
          </p:cNvSpPr>
          <p:nvPr/>
        </p:nvSpPr>
        <p:spPr bwMode="auto">
          <a:xfrm>
            <a:off x="1470025" y="4767263"/>
            <a:ext cx="527050"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30 a 39</a:t>
            </a:r>
            <a:endParaRPr lang="es-ES">
              <a:solidFill>
                <a:srgbClr val="000000"/>
              </a:solidFill>
              <a:latin typeface="Calibri" pitchFamily="34" charset="0"/>
            </a:endParaRPr>
          </a:p>
        </p:txBody>
      </p:sp>
      <p:sp>
        <p:nvSpPr>
          <p:cNvPr id="36951" name="Rectangle 744"/>
          <p:cNvSpPr>
            <a:spLocks noChangeArrowheads="1"/>
          </p:cNvSpPr>
          <p:nvPr/>
        </p:nvSpPr>
        <p:spPr bwMode="auto">
          <a:xfrm>
            <a:off x="1470025" y="4999038"/>
            <a:ext cx="527050"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20 a 29</a:t>
            </a:r>
            <a:endParaRPr lang="es-ES">
              <a:solidFill>
                <a:srgbClr val="000000"/>
              </a:solidFill>
              <a:latin typeface="Calibri" pitchFamily="34" charset="0"/>
            </a:endParaRPr>
          </a:p>
        </p:txBody>
      </p:sp>
      <p:sp>
        <p:nvSpPr>
          <p:cNvPr id="36952" name="Rectangle 745"/>
          <p:cNvSpPr>
            <a:spLocks noChangeArrowheads="1"/>
          </p:cNvSpPr>
          <p:nvPr/>
        </p:nvSpPr>
        <p:spPr bwMode="auto">
          <a:xfrm>
            <a:off x="1470025" y="5248275"/>
            <a:ext cx="527050" cy="13493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10 a 19</a:t>
            </a:r>
            <a:endParaRPr lang="es-ES">
              <a:solidFill>
                <a:srgbClr val="000000"/>
              </a:solidFill>
              <a:latin typeface="Calibri" pitchFamily="34" charset="0"/>
            </a:endParaRPr>
          </a:p>
        </p:txBody>
      </p:sp>
      <p:sp>
        <p:nvSpPr>
          <p:cNvPr id="36953" name="Rectangle 746"/>
          <p:cNvSpPr>
            <a:spLocks noChangeArrowheads="1"/>
          </p:cNvSpPr>
          <p:nvPr/>
        </p:nvSpPr>
        <p:spPr bwMode="auto">
          <a:xfrm>
            <a:off x="1531938" y="5495925"/>
            <a:ext cx="461962" cy="13493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&lt;    10</a:t>
            </a:r>
            <a:endParaRPr lang="es-ES">
              <a:solidFill>
                <a:srgbClr val="000000"/>
              </a:solidFill>
              <a:latin typeface="Calibri" pitchFamily="34" charset="0"/>
            </a:endParaRPr>
          </a:p>
        </p:txBody>
      </p:sp>
      <p:sp>
        <p:nvSpPr>
          <p:cNvPr id="36954" name="Rectangle 747"/>
          <p:cNvSpPr>
            <a:spLocks noChangeArrowheads="1"/>
          </p:cNvSpPr>
          <p:nvPr/>
        </p:nvSpPr>
        <p:spPr bwMode="auto">
          <a:xfrm>
            <a:off x="1485900" y="5708650"/>
            <a:ext cx="168275" cy="13493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a:t>
            </a:r>
            <a:endParaRPr lang="es-ES">
              <a:solidFill>
                <a:srgbClr val="000000"/>
              </a:solidFill>
              <a:latin typeface="Calibri" pitchFamily="34" charset="0"/>
            </a:endParaRPr>
          </a:p>
        </p:txBody>
      </p:sp>
      <p:sp>
        <p:nvSpPr>
          <p:cNvPr id="36955" name="Rectangle 748"/>
          <p:cNvSpPr>
            <a:spLocks noChangeArrowheads="1"/>
          </p:cNvSpPr>
          <p:nvPr/>
        </p:nvSpPr>
        <p:spPr bwMode="auto">
          <a:xfrm>
            <a:off x="1589088" y="5894388"/>
            <a:ext cx="179387"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20</a:t>
            </a:r>
            <a:endParaRPr lang="es-ES">
              <a:solidFill>
                <a:srgbClr val="000000"/>
              </a:solidFill>
              <a:latin typeface="Calibri" pitchFamily="34" charset="0"/>
            </a:endParaRPr>
          </a:p>
        </p:txBody>
      </p:sp>
      <p:sp>
        <p:nvSpPr>
          <p:cNvPr id="36956" name="Rectangle 749"/>
          <p:cNvSpPr>
            <a:spLocks noChangeArrowheads="1"/>
          </p:cNvSpPr>
          <p:nvPr/>
        </p:nvSpPr>
        <p:spPr bwMode="auto">
          <a:xfrm>
            <a:off x="2016125" y="5894388"/>
            <a:ext cx="179388"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15</a:t>
            </a:r>
            <a:endParaRPr lang="es-ES">
              <a:solidFill>
                <a:srgbClr val="000000"/>
              </a:solidFill>
              <a:latin typeface="Calibri" pitchFamily="34" charset="0"/>
            </a:endParaRPr>
          </a:p>
        </p:txBody>
      </p:sp>
      <p:sp>
        <p:nvSpPr>
          <p:cNvPr id="36957" name="Rectangle 750"/>
          <p:cNvSpPr>
            <a:spLocks noChangeArrowheads="1"/>
          </p:cNvSpPr>
          <p:nvPr/>
        </p:nvSpPr>
        <p:spPr bwMode="auto">
          <a:xfrm>
            <a:off x="2473325" y="5894388"/>
            <a:ext cx="179388"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10</a:t>
            </a:r>
            <a:endParaRPr lang="es-ES">
              <a:solidFill>
                <a:srgbClr val="000000"/>
              </a:solidFill>
              <a:latin typeface="Calibri" pitchFamily="34" charset="0"/>
            </a:endParaRPr>
          </a:p>
        </p:txBody>
      </p:sp>
      <p:sp>
        <p:nvSpPr>
          <p:cNvPr id="36958" name="Rectangle 751"/>
          <p:cNvSpPr>
            <a:spLocks noChangeArrowheads="1"/>
          </p:cNvSpPr>
          <p:nvPr/>
        </p:nvSpPr>
        <p:spPr bwMode="auto">
          <a:xfrm>
            <a:off x="2960688" y="5894388"/>
            <a:ext cx="90487"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5</a:t>
            </a:r>
            <a:endParaRPr lang="es-ES">
              <a:solidFill>
                <a:srgbClr val="000000"/>
              </a:solidFill>
              <a:latin typeface="Calibri" pitchFamily="34" charset="0"/>
            </a:endParaRPr>
          </a:p>
        </p:txBody>
      </p:sp>
      <p:sp>
        <p:nvSpPr>
          <p:cNvPr id="36959" name="Rectangle 752"/>
          <p:cNvSpPr>
            <a:spLocks noChangeArrowheads="1"/>
          </p:cNvSpPr>
          <p:nvPr/>
        </p:nvSpPr>
        <p:spPr bwMode="auto">
          <a:xfrm>
            <a:off x="3416300" y="5894388"/>
            <a:ext cx="90488"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0</a:t>
            </a:r>
            <a:endParaRPr lang="es-ES">
              <a:solidFill>
                <a:srgbClr val="000000"/>
              </a:solidFill>
              <a:latin typeface="Calibri" pitchFamily="34" charset="0"/>
            </a:endParaRPr>
          </a:p>
        </p:txBody>
      </p:sp>
      <p:sp>
        <p:nvSpPr>
          <p:cNvPr id="36960" name="Rectangle 753"/>
          <p:cNvSpPr>
            <a:spLocks noChangeArrowheads="1"/>
          </p:cNvSpPr>
          <p:nvPr/>
        </p:nvSpPr>
        <p:spPr bwMode="auto">
          <a:xfrm>
            <a:off x="3840163" y="5894388"/>
            <a:ext cx="90487"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5</a:t>
            </a:r>
            <a:endParaRPr lang="es-ES">
              <a:solidFill>
                <a:srgbClr val="000000"/>
              </a:solidFill>
              <a:latin typeface="Calibri" pitchFamily="34" charset="0"/>
            </a:endParaRPr>
          </a:p>
        </p:txBody>
      </p:sp>
      <p:sp>
        <p:nvSpPr>
          <p:cNvPr id="36961" name="Rectangle 754"/>
          <p:cNvSpPr>
            <a:spLocks noChangeArrowheads="1"/>
          </p:cNvSpPr>
          <p:nvPr/>
        </p:nvSpPr>
        <p:spPr bwMode="auto">
          <a:xfrm>
            <a:off x="4257675" y="5894388"/>
            <a:ext cx="179388"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10</a:t>
            </a:r>
            <a:endParaRPr lang="es-ES">
              <a:solidFill>
                <a:srgbClr val="000000"/>
              </a:solidFill>
              <a:latin typeface="Calibri" pitchFamily="34" charset="0"/>
            </a:endParaRPr>
          </a:p>
        </p:txBody>
      </p:sp>
      <p:sp>
        <p:nvSpPr>
          <p:cNvPr id="36962" name="Rectangle 755"/>
          <p:cNvSpPr>
            <a:spLocks noChangeArrowheads="1"/>
          </p:cNvSpPr>
          <p:nvPr/>
        </p:nvSpPr>
        <p:spPr bwMode="auto">
          <a:xfrm>
            <a:off x="4708525" y="5894388"/>
            <a:ext cx="179388"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15</a:t>
            </a:r>
            <a:endParaRPr lang="es-ES">
              <a:solidFill>
                <a:srgbClr val="000000"/>
              </a:solidFill>
              <a:latin typeface="Calibri" pitchFamily="34" charset="0"/>
            </a:endParaRPr>
          </a:p>
        </p:txBody>
      </p:sp>
      <p:sp>
        <p:nvSpPr>
          <p:cNvPr id="36963" name="Rectangle 756"/>
          <p:cNvSpPr>
            <a:spLocks noChangeArrowheads="1"/>
          </p:cNvSpPr>
          <p:nvPr/>
        </p:nvSpPr>
        <p:spPr bwMode="auto">
          <a:xfrm>
            <a:off x="5156200" y="5894388"/>
            <a:ext cx="179388"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20</a:t>
            </a:r>
            <a:endParaRPr lang="es-ES">
              <a:solidFill>
                <a:srgbClr val="000000"/>
              </a:solidFill>
              <a:latin typeface="Calibri" pitchFamily="34" charset="0"/>
            </a:endParaRPr>
          </a:p>
        </p:txBody>
      </p:sp>
      <p:sp>
        <p:nvSpPr>
          <p:cNvPr id="36964" name="Rectangle 757"/>
          <p:cNvSpPr>
            <a:spLocks noChangeArrowheads="1"/>
          </p:cNvSpPr>
          <p:nvPr/>
        </p:nvSpPr>
        <p:spPr bwMode="auto">
          <a:xfrm>
            <a:off x="5299075" y="5708650"/>
            <a:ext cx="168275" cy="13493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a:t>
            </a:r>
            <a:endParaRPr lang="es-ES">
              <a:solidFill>
                <a:srgbClr val="000000"/>
              </a:solidFill>
              <a:latin typeface="Calibri" pitchFamily="34" charset="0"/>
            </a:endParaRPr>
          </a:p>
        </p:txBody>
      </p:sp>
      <p:sp>
        <p:nvSpPr>
          <p:cNvPr id="36965" name="Rectangle 758"/>
          <p:cNvSpPr>
            <a:spLocks noChangeArrowheads="1"/>
          </p:cNvSpPr>
          <p:nvPr/>
        </p:nvSpPr>
        <p:spPr bwMode="auto">
          <a:xfrm>
            <a:off x="1985963" y="6113463"/>
            <a:ext cx="635000"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Hombres</a:t>
            </a:r>
            <a:endParaRPr lang="es-ES">
              <a:solidFill>
                <a:srgbClr val="000000"/>
              </a:solidFill>
              <a:latin typeface="Calibri" pitchFamily="34" charset="0"/>
            </a:endParaRPr>
          </a:p>
        </p:txBody>
      </p:sp>
      <p:sp>
        <p:nvSpPr>
          <p:cNvPr id="36966" name="Rectangle 759"/>
          <p:cNvSpPr>
            <a:spLocks noChangeArrowheads="1"/>
          </p:cNvSpPr>
          <p:nvPr/>
        </p:nvSpPr>
        <p:spPr bwMode="auto">
          <a:xfrm>
            <a:off x="4354513" y="6113463"/>
            <a:ext cx="566737" cy="134937"/>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100" b="1">
                <a:solidFill>
                  <a:srgbClr val="1F1A17"/>
                </a:solidFill>
                <a:latin typeface="Calibri" pitchFamily="34" charset="0"/>
              </a:rPr>
              <a:t>Mujeres</a:t>
            </a:r>
            <a:endParaRPr lang="es-ES">
              <a:solidFill>
                <a:srgbClr val="000000"/>
              </a:solidFill>
              <a:latin typeface="Calibri" pitchFamily="34" charset="0"/>
            </a:endParaRPr>
          </a:p>
        </p:txBody>
      </p:sp>
      <p:sp>
        <p:nvSpPr>
          <p:cNvPr id="36967" name="Rectangle 760"/>
          <p:cNvSpPr>
            <a:spLocks noChangeArrowheads="1"/>
          </p:cNvSpPr>
          <p:nvPr/>
        </p:nvSpPr>
        <p:spPr bwMode="auto">
          <a:xfrm>
            <a:off x="2049463" y="2982913"/>
            <a:ext cx="2859087" cy="209550"/>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700" b="1">
                <a:solidFill>
                  <a:srgbClr val="1F1A17"/>
                </a:solidFill>
                <a:latin typeface="Calibri" pitchFamily="34" charset="0"/>
              </a:rPr>
              <a:t>Estructura de la población</a:t>
            </a:r>
            <a:endParaRPr lang="es-ES">
              <a:solidFill>
                <a:srgbClr val="000000"/>
              </a:solidFill>
              <a:latin typeface="Calibri" pitchFamily="34" charset="0"/>
            </a:endParaRPr>
          </a:p>
        </p:txBody>
      </p:sp>
      <p:sp>
        <p:nvSpPr>
          <p:cNvPr id="36968" name="Rectangle 761"/>
          <p:cNvSpPr>
            <a:spLocks noChangeArrowheads="1"/>
          </p:cNvSpPr>
          <p:nvPr/>
        </p:nvSpPr>
        <p:spPr bwMode="auto">
          <a:xfrm>
            <a:off x="4689475" y="4783138"/>
            <a:ext cx="649288" cy="344487"/>
          </a:xfrm>
          <a:prstGeom prst="rect">
            <a:avLst/>
          </a:prstGeom>
          <a:solidFill>
            <a:srgbClr val="336699"/>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69" name="Rectangle 762"/>
          <p:cNvSpPr>
            <a:spLocks noChangeArrowheads="1"/>
          </p:cNvSpPr>
          <p:nvPr/>
        </p:nvSpPr>
        <p:spPr bwMode="auto">
          <a:xfrm>
            <a:off x="4762500" y="4829175"/>
            <a:ext cx="590550" cy="222250"/>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b="1">
                <a:solidFill>
                  <a:srgbClr val="FFFFFF"/>
                </a:solidFill>
                <a:latin typeface="Calibri" pitchFamily="34" charset="0"/>
              </a:rPr>
              <a:t>1970</a:t>
            </a:r>
            <a:endParaRPr lang="es-ES">
              <a:solidFill>
                <a:srgbClr val="000000"/>
              </a:solidFill>
              <a:latin typeface="Calibri" pitchFamily="34" charset="0"/>
            </a:endParaRPr>
          </a:p>
        </p:txBody>
      </p:sp>
      <p:sp>
        <p:nvSpPr>
          <p:cNvPr id="36970" name="Rectangle 763"/>
          <p:cNvSpPr>
            <a:spLocks noChangeArrowheads="1"/>
          </p:cNvSpPr>
          <p:nvPr/>
        </p:nvSpPr>
        <p:spPr bwMode="auto">
          <a:xfrm>
            <a:off x="4462463" y="4083050"/>
            <a:ext cx="647700" cy="341313"/>
          </a:xfrm>
          <a:prstGeom prst="rect">
            <a:avLst/>
          </a:prstGeom>
          <a:solidFill>
            <a:srgbClr val="FFF500"/>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71" name="Rectangle 764"/>
          <p:cNvSpPr>
            <a:spLocks noChangeArrowheads="1"/>
          </p:cNvSpPr>
          <p:nvPr/>
        </p:nvSpPr>
        <p:spPr bwMode="auto">
          <a:xfrm>
            <a:off x="4532313" y="4129088"/>
            <a:ext cx="590550" cy="222250"/>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b="1">
                <a:solidFill>
                  <a:srgbClr val="DA251D"/>
                </a:solidFill>
                <a:latin typeface="Calibri" pitchFamily="34" charset="0"/>
              </a:rPr>
              <a:t>2004</a:t>
            </a:r>
            <a:endParaRPr lang="es-ES">
              <a:solidFill>
                <a:srgbClr val="000000"/>
              </a:solidFill>
              <a:latin typeface="Calibri" pitchFamily="34" charset="0"/>
            </a:endParaRPr>
          </a:p>
        </p:txBody>
      </p:sp>
      <p:sp>
        <p:nvSpPr>
          <p:cNvPr id="36972" name="Freeform 765"/>
          <p:cNvSpPr>
            <a:spLocks/>
          </p:cNvSpPr>
          <p:nvPr/>
        </p:nvSpPr>
        <p:spPr bwMode="auto">
          <a:xfrm>
            <a:off x="4495800" y="5124450"/>
            <a:ext cx="523875" cy="195263"/>
          </a:xfrm>
          <a:custGeom>
            <a:avLst/>
            <a:gdLst>
              <a:gd name="T0" fmla="*/ 0 w 330"/>
              <a:gd name="T1" fmla="*/ 109 h 123"/>
              <a:gd name="T2" fmla="*/ 303 w 330"/>
              <a:gd name="T3" fmla="*/ 109 h 123"/>
              <a:gd name="T4" fmla="*/ 303 w 330"/>
              <a:gd name="T5" fmla="*/ 46 h 123"/>
              <a:gd name="T6" fmla="*/ 287 w 330"/>
              <a:gd name="T7" fmla="*/ 46 h 123"/>
              <a:gd name="T8" fmla="*/ 309 w 330"/>
              <a:gd name="T9" fmla="*/ 0 h 123"/>
              <a:gd name="T10" fmla="*/ 330 w 330"/>
              <a:gd name="T11" fmla="*/ 46 h 123"/>
              <a:gd name="T12" fmla="*/ 316 w 330"/>
              <a:gd name="T13" fmla="*/ 46 h 123"/>
              <a:gd name="T14" fmla="*/ 316 w 330"/>
              <a:gd name="T15" fmla="*/ 123 h 123"/>
              <a:gd name="T16" fmla="*/ 0 w 330"/>
              <a:gd name="T17" fmla="*/ 123 h 123"/>
              <a:gd name="T18" fmla="*/ 0 w 330"/>
              <a:gd name="T19" fmla="*/ 109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
              <a:gd name="T31" fmla="*/ 0 h 123"/>
              <a:gd name="T32" fmla="*/ 330 w 33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 h="123">
                <a:moveTo>
                  <a:pt x="0" y="109"/>
                </a:moveTo>
                <a:lnTo>
                  <a:pt x="303" y="109"/>
                </a:lnTo>
                <a:lnTo>
                  <a:pt x="303" y="46"/>
                </a:lnTo>
                <a:lnTo>
                  <a:pt x="287" y="46"/>
                </a:lnTo>
                <a:lnTo>
                  <a:pt x="309" y="0"/>
                </a:lnTo>
                <a:lnTo>
                  <a:pt x="330" y="46"/>
                </a:lnTo>
                <a:lnTo>
                  <a:pt x="316" y="46"/>
                </a:lnTo>
                <a:lnTo>
                  <a:pt x="316" y="123"/>
                </a:lnTo>
                <a:lnTo>
                  <a:pt x="0" y="123"/>
                </a:lnTo>
                <a:lnTo>
                  <a:pt x="0" y="109"/>
                </a:lnTo>
                <a:close/>
              </a:path>
            </a:pathLst>
          </a:custGeom>
          <a:solidFill>
            <a:srgbClr val="336699"/>
          </a:solidFill>
          <a:ln w="9525">
            <a:noFill/>
            <a:round/>
            <a:headEnd/>
            <a:tailEnd/>
          </a:ln>
        </p:spPr>
        <p:txBody>
          <a:bodyPr/>
          <a:lstStyle/>
          <a:p>
            <a:endParaRPr lang="es-ES"/>
          </a:p>
        </p:txBody>
      </p:sp>
      <p:sp>
        <p:nvSpPr>
          <p:cNvPr id="36973" name="Rectangle 766"/>
          <p:cNvSpPr>
            <a:spLocks noChangeArrowheads="1"/>
          </p:cNvSpPr>
          <p:nvPr/>
        </p:nvSpPr>
        <p:spPr bwMode="auto">
          <a:xfrm>
            <a:off x="3836988" y="3897313"/>
            <a:ext cx="590550" cy="222250"/>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b="1">
                <a:solidFill>
                  <a:srgbClr val="1F1A17"/>
                </a:solidFill>
                <a:latin typeface="Calibri" pitchFamily="34" charset="0"/>
              </a:rPr>
              <a:t>2010</a:t>
            </a:r>
            <a:endParaRPr lang="es-ES">
              <a:solidFill>
                <a:srgbClr val="000000"/>
              </a:solidFill>
              <a:latin typeface="Calibri" pitchFamily="34" charset="0"/>
            </a:endParaRPr>
          </a:p>
        </p:txBody>
      </p:sp>
      <p:sp>
        <p:nvSpPr>
          <p:cNvPr id="36974" name="Rectangle 767"/>
          <p:cNvSpPr>
            <a:spLocks noChangeArrowheads="1"/>
          </p:cNvSpPr>
          <p:nvPr/>
        </p:nvSpPr>
        <p:spPr bwMode="auto">
          <a:xfrm>
            <a:off x="3827463" y="3890963"/>
            <a:ext cx="590550" cy="222250"/>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b="1">
                <a:solidFill>
                  <a:srgbClr val="FFFFFF"/>
                </a:solidFill>
                <a:latin typeface="Calibri" pitchFamily="34" charset="0"/>
              </a:rPr>
              <a:t>2010</a:t>
            </a:r>
            <a:endParaRPr lang="es-ES">
              <a:solidFill>
                <a:srgbClr val="000000"/>
              </a:solidFill>
              <a:latin typeface="Calibri" pitchFamily="34" charset="0"/>
            </a:endParaRPr>
          </a:p>
        </p:txBody>
      </p:sp>
      <p:sp>
        <p:nvSpPr>
          <p:cNvPr id="36975" name="Line 768"/>
          <p:cNvSpPr>
            <a:spLocks noChangeShapeType="1"/>
          </p:cNvSpPr>
          <p:nvPr/>
        </p:nvSpPr>
        <p:spPr bwMode="auto">
          <a:xfrm>
            <a:off x="1631950" y="5784850"/>
            <a:ext cx="3584575" cy="1588"/>
          </a:xfrm>
          <a:prstGeom prst="line">
            <a:avLst/>
          </a:prstGeom>
          <a:noFill/>
          <a:ln w="6350">
            <a:solidFill>
              <a:srgbClr val="1F1A17"/>
            </a:solidFill>
            <a:round/>
            <a:headEnd/>
            <a:tailEnd/>
          </a:ln>
        </p:spPr>
        <p:txBody>
          <a:bodyPr/>
          <a:lstStyle/>
          <a:p>
            <a:endParaRPr lang="es-ES"/>
          </a:p>
        </p:txBody>
      </p:sp>
      <p:sp>
        <p:nvSpPr>
          <p:cNvPr id="36976" name="Line 769"/>
          <p:cNvSpPr>
            <a:spLocks noChangeShapeType="1"/>
          </p:cNvSpPr>
          <p:nvPr/>
        </p:nvSpPr>
        <p:spPr bwMode="auto">
          <a:xfrm>
            <a:off x="5208588" y="5730875"/>
            <a:ext cx="1587" cy="130175"/>
          </a:xfrm>
          <a:prstGeom prst="line">
            <a:avLst/>
          </a:prstGeom>
          <a:noFill/>
          <a:ln w="6350">
            <a:solidFill>
              <a:srgbClr val="1F1A17"/>
            </a:solidFill>
            <a:round/>
            <a:headEnd/>
            <a:tailEnd/>
          </a:ln>
        </p:spPr>
        <p:txBody>
          <a:bodyPr/>
          <a:lstStyle/>
          <a:p>
            <a:endParaRPr lang="es-ES"/>
          </a:p>
        </p:txBody>
      </p:sp>
      <p:sp>
        <p:nvSpPr>
          <p:cNvPr id="36977" name="Line 770"/>
          <p:cNvSpPr>
            <a:spLocks noChangeShapeType="1"/>
          </p:cNvSpPr>
          <p:nvPr/>
        </p:nvSpPr>
        <p:spPr bwMode="auto">
          <a:xfrm>
            <a:off x="4757738" y="5730875"/>
            <a:ext cx="1587" cy="130175"/>
          </a:xfrm>
          <a:prstGeom prst="line">
            <a:avLst/>
          </a:prstGeom>
          <a:noFill/>
          <a:ln w="6350">
            <a:solidFill>
              <a:srgbClr val="1F1A17"/>
            </a:solidFill>
            <a:round/>
            <a:headEnd/>
            <a:tailEnd/>
          </a:ln>
        </p:spPr>
        <p:txBody>
          <a:bodyPr/>
          <a:lstStyle/>
          <a:p>
            <a:endParaRPr lang="es-ES"/>
          </a:p>
        </p:txBody>
      </p:sp>
      <p:sp>
        <p:nvSpPr>
          <p:cNvPr id="36978" name="Line 771"/>
          <p:cNvSpPr>
            <a:spLocks noChangeShapeType="1"/>
          </p:cNvSpPr>
          <p:nvPr/>
        </p:nvSpPr>
        <p:spPr bwMode="auto">
          <a:xfrm>
            <a:off x="4310063" y="5730875"/>
            <a:ext cx="1587" cy="130175"/>
          </a:xfrm>
          <a:prstGeom prst="line">
            <a:avLst/>
          </a:prstGeom>
          <a:noFill/>
          <a:ln w="6350">
            <a:solidFill>
              <a:srgbClr val="1F1A17"/>
            </a:solidFill>
            <a:round/>
            <a:headEnd/>
            <a:tailEnd/>
          </a:ln>
        </p:spPr>
        <p:txBody>
          <a:bodyPr/>
          <a:lstStyle/>
          <a:p>
            <a:endParaRPr lang="es-ES"/>
          </a:p>
        </p:txBody>
      </p:sp>
      <p:sp>
        <p:nvSpPr>
          <p:cNvPr id="36979" name="Line 772"/>
          <p:cNvSpPr>
            <a:spLocks noChangeShapeType="1"/>
          </p:cNvSpPr>
          <p:nvPr/>
        </p:nvSpPr>
        <p:spPr bwMode="auto">
          <a:xfrm>
            <a:off x="3859213" y="5730875"/>
            <a:ext cx="1587" cy="130175"/>
          </a:xfrm>
          <a:prstGeom prst="line">
            <a:avLst/>
          </a:prstGeom>
          <a:noFill/>
          <a:ln w="6350">
            <a:solidFill>
              <a:srgbClr val="1F1A17"/>
            </a:solidFill>
            <a:round/>
            <a:headEnd/>
            <a:tailEnd/>
          </a:ln>
        </p:spPr>
        <p:txBody>
          <a:bodyPr/>
          <a:lstStyle/>
          <a:p>
            <a:endParaRPr lang="es-ES"/>
          </a:p>
        </p:txBody>
      </p:sp>
      <p:sp>
        <p:nvSpPr>
          <p:cNvPr id="36980" name="Line 773"/>
          <p:cNvSpPr>
            <a:spLocks noChangeShapeType="1"/>
          </p:cNvSpPr>
          <p:nvPr/>
        </p:nvSpPr>
        <p:spPr bwMode="auto">
          <a:xfrm>
            <a:off x="2978150" y="5730875"/>
            <a:ext cx="1588" cy="130175"/>
          </a:xfrm>
          <a:prstGeom prst="line">
            <a:avLst/>
          </a:prstGeom>
          <a:noFill/>
          <a:ln w="6350">
            <a:solidFill>
              <a:srgbClr val="1F1A17"/>
            </a:solidFill>
            <a:round/>
            <a:headEnd/>
            <a:tailEnd/>
          </a:ln>
        </p:spPr>
        <p:txBody>
          <a:bodyPr/>
          <a:lstStyle/>
          <a:p>
            <a:endParaRPr lang="es-ES"/>
          </a:p>
        </p:txBody>
      </p:sp>
      <p:sp>
        <p:nvSpPr>
          <p:cNvPr id="36981" name="Line 774"/>
          <p:cNvSpPr>
            <a:spLocks noChangeShapeType="1"/>
          </p:cNvSpPr>
          <p:nvPr/>
        </p:nvSpPr>
        <p:spPr bwMode="auto">
          <a:xfrm>
            <a:off x="2530475" y="5730875"/>
            <a:ext cx="1588" cy="130175"/>
          </a:xfrm>
          <a:prstGeom prst="line">
            <a:avLst/>
          </a:prstGeom>
          <a:noFill/>
          <a:ln w="6350">
            <a:solidFill>
              <a:srgbClr val="1F1A17"/>
            </a:solidFill>
            <a:round/>
            <a:headEnd/>
            <a:tailEnd/>
          </a:ln>
        </p:spPr>
        <p:txBody>
          <a:bodyPr/>
          <a:lstStyle/>
          <a:p>
            <a:endParaRPr lang="es-ES"/>
          </a:p>
        </p:txBody>
      </p:sp>
      <p:sp>
        <p:nvSpPr>
          <p:cNvPr id="36982" name="Line 775"/>
          <p:cNvSpPr>
            <a:spLocks noChangeShapeType="1"/>
          </p:cNvSpPr>
          <p:nvPr/>
        </p:nvSpPr>
        <p:spPr bwMode="auto">
          <a:xfrm>
            <a:off x="2085975" y="5730875"/>
            <a:ext cx="1588" cy="130175"/>
          </a:xfrm>
          <a:prstGeom prst="line">
            <a:avLst/>
          </a:prstGeom>
          <a:noFill/>
          <a:ln w="6350">
            <a:solidFill>
              <a:srgbClr val="1F1A17"/>
            </a:solidFill>
            <a:round/>
            <a:headEnd/>
            <a:tailEnd/>
          </a:ln>
        </p:spPr>
        <p:txBody>
          <a:bodyPr/>
          <a:lstStyle/>
          <a:p>
            <a:endParaRPr lang="es-ES"/>
          </a:p>
        </p:txBody>
      </p:sp>
      <p:sp>
        <p:nvSpPr>
          <p:cNvPr id="36983" name="Line 776"/>
          <p:cNvSpPr>
            <a:spLocks noChangeShapeType="1"/>
          </p:cNvSpPr>
          <p:nvPr/>
        </p:nvSpPr>
        <p:spPr bwMode="auto">
          <a:xfrm>
            <a:off x="1638300" y="5730875"/>
            <a:ext cx="1588" cy="130175"/>
          </a:xfrm>
          <a:prstGeom prst="line">
            <a:avLst/>
          </a:prstGeom>
          <a:noFill/>
          <a:ln w="6350">
            <a:solidFill>
              <a:srgbClr val="1F1A17"/>
            </a:solidFill>
            <a:round/>
            <a:headEnd/>
            <a:tailEnd/>
          </a:ln>
        </p:spPr>
        <p:txBody>
          <a:bodyPr/>
          <a:lstStyle/>
          <a:p>
            <a:endParaRPr lang="es-ES"/>
          </a:p>
        </p:txBody>
      </p:sp>
      <p:sp>
        <p:nvSpPr>
          <p:cNvPr id="36984" name="Rectangle 777"/>
          <p:cNvSpPr>
            <a:spLocks noChangeArrowheads="1"/>
          </p:cNvSpPr>
          <p:nvPr/>
        </p:nvSpPr>
        <p:spPr bwMode="auto">
          <a:xfrm>
            <a:off x="1543050" y="1871663"/>
            <a:ext cx="1627188" cy="1031875"/>
          </a:xfrm>
          <a:prstGeom prst="rect">
            <a:avLst/>
          </a:prstGeom>
          <a:solidFill>
            <a:srgbClr val="E77817"/>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85" name="Rectangle 778"/>
          <p:cNvSpPr>
            <a:spLocks noChangeArrowheads="1"/>
          </p:cNvSpPr>
          <p:nvPr/>
        </p:nvSpPr>
        <p:spPr bwMode="auto">
          <a:xfrm>
            <a:off x="3751263" y="1871663"/>
            <a:ext cx="1530350" cy="1031875"/>
          </a:xfrm>
          <a:prstGeom prst="rect">
            <a:avLst/>
          </a:prstGeom>
          <a:solidFill>
            <a:srgbClr val="DA251D"/>
          </a:solidFill>
          <a:ln w="9525">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36986" name="Rectangle 779"/>
          <p:cNvSpPr>
            <a:spLocks noChangeArrowheads="1"/>
          </p:cNvSpPr>
          <p:nvPr/>
        </p:nvSpPr>
        <p:spPr bwMode="auto">
          <a:xfrm>
            <a:off x="1668463" y="1965325"/>
            <a:ext cx="1384300" cy="671513"/>
          </a:xfrm>
          <a:prstGeom prst="rect">
            <a:avLst/>
          </a:prstGeom>
          <a:noFill/>
          <a:ln w="9525">
            <a:noFill/>
            <a:miter lim="800000"/>
            <a:headEnd/>
            <a:tailEnd/>
          </a:ln>
        </p:spPr>
        <p:txBody>
          <a:bodyPr lIns="0" tIns="0" rIns="0" bIns="0">
            <a:spAutoFit/>
          </a:bodyPr>
          <a:lstStyle/>
          <a:p>
            <a:pPr algn="ctr">
              <a:lnSpc>
                <a:spcPct val="80000"/>
              </a:lnSpc>
              <a:spcBef>
                <a:spcPct val="20000"/>
              </a:spcBef>
              <a:buClr>
                <a:srgbClr val="002266"/>
              </a:buClr>
              <a:buFont typeface="Arial Unicode MS" pitchFamily="34" charset="-128"/>
              <a:buNone/>
            </a:pPr>
            <a:r>
              <a:rPr lang="es-ES" sz="1000" b="1">
                <a:solidFill>
                  <a:srgbClr val="FFFFFF"/>
                </a:solidFill>
                <a:latin typeface="Calibri" pitchFamily="34" charset="0"/>
              </a:rPr>
              <a:t>Diarreas </a:t>
            </a:r>
            <a:br>
              <a:rPr lang="es-ES" sz="1000" b="1">
                <a:solidFill>
                  <a:srgbClr val="FFFFFF"/>
                </a:solidFill>
                <a:latin typeface="Calibri" pitchFamily="34" charset="0"/>
              </a:rPr>
            </a:br>
            <a:r>
              <a:rPr lang="es-ES" sz="1000" b="1">
                <a:solidFill>
                  <a:srgbClr val="FFFFFF"/>
                </a:solidFill>
                <a:latin typeface="Calibri" pitchFamily="34" charset="0"/>
              </a:rPr>
              <a:t>Neumonías</a:t>
            </a:r>
          </a:p>
          <a:p>
            <a:pPr algn="ctr">
              <a:lnSpc>
                <a:spcPct val="80000"/>
              </a:lnSpc>
              <a:spcBef>
                <a:spcPct val="20000"/>
              </a:spcBef>
              <a:buClr>
                <a:srgbClr val="002266"/>
              </a:buClr>
              <a:buFont typeface="Arial Unicode MS" pitchFamily="34" charset="-128"/>
              <a:buNone/>
            </a:pPr>
            <a:r>
              <a:rPr lang="es-ES" sz="1000" b="1">
                <a:solidFill>
                  <a:srgbClr val="FFFFFF"/>
                </a:solidFill>
                <a:latin typeface="Calibri" pitchFamily="34" charset="0"/>
              </a:rPr>
              <a:t>Enf. 1a Infancia</a:t>
            </a:r>
          </a:p>
          <a:p>
            <a:pPr algn="ctr">
              <a:lnSpc>
                <a:spcPct val="80000"/>
              </a:lnSpc>
              <a:spcBef>
                <a:spcPct val="20000"/>
              </a:spcBef>
              <a:buClr>
                <a:srgbClr val="002266"/>
              </a:buClr>
              <a:buFont typeface="Arial Unicode MS" pitchFamily="34" charset="-128"/>
              <a:buNone/>
            </a:pPr>
            <a:r>
              <a:rPr lang="es-ES" sz="1000" b="1">
                <a:solidFill>
                  <a:srgbClr val="FFFFFF"/>
                </a:solidFill>
                <a:latin typeface="Calibri" pitchFamily="34" charset="0"/>
              </a:rPr>
              <a:t>Accidentes/Violencia</a:t>
            </a:r>
            <a:r>
              <a:rPr lang="es-ES" sz="1000" b="1">
                <a:solidFill>
                  <a:srgbClr val="000000"/>
                </a:solidFill>
                <a:latin typeface="Calibri" pitchFamily="34" charset="0"/>
              </a:rPr>
              <a:t/>
            </a:r>
            <a:br>
              <a:rPr lang="es-ES" sz="1000" b="1">
                <a:solidFill>
                  <a:srgbClr val="000000"/>
                </a:solidFill>
                <a:latin typeface="Calibri" pitchFamily="34" charset="0"/>
              </a:rPr>
            </a:br>
            <a:r>
              <a:rPr lang="es-ES" sz="1000" b="1">
                <a:solidFill>
                  <a:srgbClr val="FFFFFF"/>
                </a:solidFill>
                <a:latin typeface="Calibri" pitchFamily="34" charset="0"/>
              </a:rPr>
              <a:t>Paludismo</a:t>
            </a:r>
            <a:endParaRPr lang="es-ES" sz="1000" b="1">
              <a:solidFill>
                <a:srgbClr val="000000"/>
              </a:solidFill>
              <a:latin typeface="Calibri" pitchFamily="34" charset="0"/>
            </a:endParaRPr>
          </a:p>
        </p:txBody>
      </p:sp>
      <p:grpSp>
        <p:nvGrpSpPr>
          <p:cNvPr id="36987" name="Group 1113"/>
          <p:cNvGrpSpPr>
            <a:grpSpLocks/>
          </p:cNvGrpSpPr>
          <p:nvPr/>
        </p:nvGrpSpPr>
        <p:grpSpPr bwMode="auto">
          <a:xfrm>
            <a:off x="4027488" y="1908175"/>
            <a:ext cx="1335087" cy="923925"/>
            <a:chOff x="2429" y="1202"/>
            <a:chExt cx="841" cy="582"/>
          </a:xfrm>
        </p:grpSpPr>
        <p:sp>
          <p:nvSpPr>
            <p:cNvPr id="37109" name="Rectangle 784"/>
            <p:cNvSpPr>
              <a:spLocks noChangeArrowheads="1"/>
            </p:cNvSpPr>
            <p:nvPr/>
          </p:nvSpPr>
          <p:spPr bwMode="auto">
            <a:xfrm>
              <a:off x="2476" y="1202"/>
              <a:ext cx="700" cy="7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000" b="1">
                  <a:solidFill>
                    <a:srgbClr val="FFFFFF"/>
                  </a:solidFill>
                  <a:latin typeface="Calibri" pitchFamily="34" charset="0"/>
                </a:rPr>
                <a:t>Diabetes Mellitus</a:t>
              </a:r>
              <a:endParaRPr lang="es-ES">
                <a:solidFill>
                  <a:srgbClr val="000000"/>
                </a:solidFill>
                <a:latin typeface="Calibri" pitchFamily="34" charset="0"/>
              </a:endParaRPr>
            </a:p>
          </p:txBody>
        </p:sp>
        <p:sp>
          <p:nvSpPr>
            <p:cNvPr id="37110" name="Rectangle 785"/>
            <p:cNvSpPr>
              <a:spLocks noChangeArrowheads="1"/>
            </p:cNvSpPr>
            <p:nvPr/>
          </p:nvSpPr>
          <p:spPr bwMode="auto">
            <a:xfrm>
              <a:off x="2486" y="1301"/>
              <a:ext cx="691" cy="7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000" b="1">
                  <a:solidFill>
                    <a:srgbClr val="FFFFFF"/>
                  </a:solidFill>
                  <a:latin typeface="Calibri" pitchFamily="34" charset="0"/>
                </a:rPr>
                <a:t>Enf. Isq. Corazón</a:t>
              </a:r>
              <a:endParaRPr lang="es-ES">
                <a:solidFill>
                  <a:srgbClr val="000000"/>
                </a:solidFill>
                <a:latin typeface="Calibri" pitchFamily="34" charset="0"/>
              </a:endParaRPr>
            </a:p>
          </p:txBody>
        </p:sp>
        <p:sp>
          <p:nvSpPr>
            <p:cNvPr id="37111" name="Rectangle 786"/>
            <p:cNvSpPr>
              <a:spLocks noChangeArrowheads="1"/>
            </p:cNvSpPr>
            <p:nvPr/>
          </p:nvSpPr>
          <p:spPr bwMode="auto">
            <a:xfrm>
              <a:off x="2511" y="1403"/>
              <a:ext cx="619" cy="7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000" b="1">
                  <a:solidFill>
                    <a:srgbClr val="FFFFFF"/>
                  </a:solidFill>
                  <a:latin typeface="Calibri" pitchFamily="34" charset="0"/>
                </a:rPr>
                <a:t>Cirrosis y Otras</a:t>
              </a:r>
              <a:endParaRPr lang="es-ES">
                <a:solidFill>
                  <a:srgbClr val="000000"/>
                </a:solidFill>
                <a:latin typeface="Calibri" pitchFamily="34" charset="0"/>
              </a:endParaRPr>
            </a:p>
          </p:txBody>
        </p:sp>
        <p:sp>
          <p:nvSpPr>
            <p:cNvPr id="37112" name="Rectangle 787"/>
            <p:cNvSpPr>
              <a:spLocks noChangeArrowheads="1"/>
            </p:cNvSpPr>
            <p:nvPr/>
          </p:nvSpPr>
          <p:spPr bwMode="auto">
            <a:xfrm>
              <a:off x="2429" y="1505"/>
              <a:ext cx="841" cy="7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000" b="1">
                  <a:solidFill>
                    <a:srgbClr val="FFFFFF"/>
                  </a:solidFill>
                  <a:latin typeface="Calibri" pitchFamily="34" charset="0"/>
                </a:rPr>
                <a:t>Enf. Cerebrovascular</a:t>
              </a:r>
              <a:endParaRPr lang="es-ES">
                <a:solidFill>
                  <a:srgbClr val="000000"/>
                </a:solidFill>
                <a:latin typeface="Calibri" pitchFamily="34" charset="0"/>
              </a:endParaRPr>
            </a:p>
          </p:txBody>
        </p:sp>
        <p:sp>
          <p:nvSpPr>
            <p:cNvPr id="37113" name="Rectangle 788"/>
            <p:cNvSpPr>
              <a:spLocks noChangeArrowheads="1"/>
            </p:cNvSpPr>
            <p:nvPr/>
          </p:nvSpPr>
          <p:spPr bwMode="auto">
            <a:xfrm>
              <a:off x="2529" y="1604"/>
              <a:ext cx="572" cy="7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000" b="1">
                  <a:solidFill>
                    <a:srgbClr val="FFFFFF"/>
                  </a:solidFill>
                  <a:latin typeface="Calibri" pitchFamily="34" charset="0"/>
                </a:rPr>
                <a:t>Enf. Pulmonar</a:t>
              </a:r>
              <a:endParaRPr lang="es-ES">
                <a:solidFill>
                  <a:srgbClr val="000000"/>
                </a:solidFill>
                <a:latin typeface="Calibri" pitchFamily="34" charset="0"/>
              </a:endParaRPr>
            </a:p>
          </p:txBody>
        </p:sp>
        <p:sp>
          <p:nvSpPr>
            <p:cNvPr id="37114" name="Rectangle 789"/>
            <p:cNvSpPr>
              <a:spLocks noChangeArrowheads="1"/>
            </p:cNvSpPr>
            <p:nvPr/>
          </p:nvSpPr>
          <p:spPr bwMode="auto">
            <a:xfrm>
              <a:off x="2448" y="1706"/>
              <a:ext cx="774" cy="78"/>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1000" b="1">
                  <a:solidFill>
                    <a:srgbClr val="FFFFFF"/>
                  </a:solidFill>
                  <a:latin typeface="Calibri" pitchFamily="34" charset="0"/>
                </a:rPr>
                <a:t>obstructiva crónica</a:t>
              </a:r>
              <a:endParaRPr lang="es-ES">
                <a:solidFill>
                  <a:srgbClr val="000000"/>
                </a:solidFill>
                <a:latin typeface="Calibri" pitchFamily="34" charset="0"/>
              </a:endParaRPr>
            </a:p>
          </p:txBody>
        </p:sp>
      </p:grpSp>
      <p:sp>
        <p:nvSpPr>
          <p:cNvPr id="36988" name="Rectangle 790"/>
          <p:cNvSpPr>
            <a:spLocks noChangeArrowheads="1"/>
          </p:cNvSpPr>
          <p:nvPr/>
        </p:nvSpPr>
        <p:spPr bwMode="auto">
          <a:xfrm>
            <a:off x="1958975" y="1249363"/>
            <a:ext cx="3746500" cy="246062"/>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2000" b="1">
                <a:solidFill>
                  <a:srgbClr val="1F1A17"/>
                </a:solidFill>
                <a:latin typeface="Calibri" pitchFamily="34" charset="0"/>
              </a:rPr>
              <a:t>Principales causas de muerte</a:t>
            </a:r>
            <a:endParaRPr lang="es-ES">
              <a:solidFill>
                <a:srgbClr val="000000"/>
              </a:solidFill>
              <a:latin typeface="Calibri" pitchFamily="34" charset="0"/>
            </a:endParaRPr>
          </a:p>
        </p:txBody>
      </p:sp>
      <p:sp>
        <p:nvSpPr>
          <p:cNvPr id="36989" name="Rectangle 791"/>
          <p:cNvSpPr>
            <a:spLocks noChangeArrowheads="1"/>
          </p:cNvSpPr>
          <p:nvPr/>
        </p:nvSpPr>
        <p:spPr bwMode="auto">
          <a:xfrm>
            <a:off x="2116138" y="1552575"/>
            <a:ext cx="590550" cy="222250"/>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b="1">
                <a:solidFill>
                  <a:srgbClr val="E77817"/>
                </a:solidFill>
                <a:latin typeface="Calibri" pitchFamily="34" charset="0"/>
              </a:rPr>
              <a:t>1950</a:t>
            </a:r>
            <a:endParaRPr lang="es-ES">
              <a:solidFill>
                <a:srgbClr val="000000"/>
              </a:solidFill>
              <a:latin typeface="Calibri" pitchFamily="34" charset="0"/>
            </a:endParaRPr>
          </a:p>
        </p:txBody>
      </p:sp>
      <p:sp>
        <p:nvSpPr>
          <p:cNvPr id="36990" name="Rectangle 792"/>
          <p:cNvSpPr>
            <a:spLocks noChangeArrowheads="1"/>
          </p:cNvSpPr>
          <p:nvPr/>
        </p:nvSpPr>
        <p:spPr bwMode="auto">
          <a:xfrm>
            <a:off x="4273550" y="1552575"/>
            <a:ext cx="590550" cy="222250"/>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b="1">
                <a:solidFill>
                  <a:srgbClr val="DA251D"/>
                </a:solidFill>
                <a:latin typeface="Calibri" pitchFamily="34" charset="0"/>
              </a:rPr>
              <a:t>2005</a:t>
            </a:r>
            <a:endParaRPr lang="es-ES">
              <a:solidFill>
                <a:srgbClr val="000000"/>
              </a:solidFill>
              <a:latin typeface="Calibri" pitchFamily="34" charset="0"/>
            </a:endParaRPr>
          </a:p>
        </p:txBody>
      </p:sp>
      <p:sp>
        <p:nvSpPr>
          <p:cNvPr id="36991" name="Freeform 793"/>
          <p:cNvSpPr>
            <a:spLocks/>
          </p:cNvSpPr>
          <p:nvPr/>
        </p:nvSpPr>
        <p:spPr bwMode="auto">
          <a:xfrm>
            <a:off x="3876675" y="4467225"/>
            <a:ext cx="950913" cy="192088"/>
          </a:xfrm>
          <a:custGeom>
            <a:avLst/>
            <a:gdLst>
              <a:gd name="T0" fmla="*/ 0 w 599"/>
              <a:gd name="T1" fmla="*/ 107 h 121"/>
              <a:gd name="T2" fmla="*/ 572 w 599"/>
              <a:gd name="T3" fmla="*/ 107 h 121"/>
              <a:gd name="T4" fmla="*/ 572 w 599"/>
              <a:gd name="T5" fmla="*/ 44 h 121"/>
              <a:gd name="T6" fmla="*/ 557 w 599"/>
              <a:gd name="T7" fmla="*/ 44 h 121"/>
              <a:gd name="T8" fmla="*/ 578 w 599"/>
              <a:gd name="T9" fmla="*/ 0 h 121"/>
              <a:gd name="T10" fmla="*/ 599 w 599"/>
              <a:gd name="T11" fmla="*/ 44 h 121"/>
              <a:gd name="T12" fmla="*/ 585 w 599"/>
              <a:gd name="T13" fmla="*/ 44 h 121"/>
              <a:gd name="T14" fmla="*/ 585 w 599"/>
              <a:gd name="T15" fmla="*/ 121 h 121"/>
              <a:gd name="T16" fmla="*/ 0 w 599"/>
              <a:gd name="T17" fmla="*/ 121 h 121"/>
              <a:gd name="T18" fmla="*/ 0 w 599"/>
              <a:gd name="T19" fmla="*/ 107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9"/>
              <a:gd name="T31" fmla="*/ 0 h 121"/>
              <a:gd name="T32" fmla="*/ 599 w 599"/>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9" h="121">
                <a:moveTo>
                  <a:pt x="0" y="107"/>
                </a:moveTo>
                <a:lnTo>
                  <a:pt x="572" y="107"/>
                </a:lnTo>
                <a:lnTo>
                  <a:pt x="572" y="44"/>
                </a:lnTo>
                <a:lnTo>
                  <a:pt x="557" y="44"/>
                </a:lnTo>
                <a:lnTo>
                  <a:pt x="578" y="0"/>
                </a:lnTo>
                <a:lnTo>
                  <a:pt x="599" y="44"/>
                </a:lnTo>
                <a:lnTo>
                  <a:pt x="585" y="44"/>
                </a:lnTo>
                <a:lnTo>
                  <a:pt x="585" y="121"/>
                </a:lnTo>
                <a:lnTo>
                  <a:pt x="0" y="121"/>
                </a:lnTo>
                <a:lnTo>
                  <a:pt x="0" y="107"/>
                </a:lnTo>
                <a:close/>
              </a:path>
            </a:pathLst>
          </a:custGeom>
          <a:solidFill>
            <a:srgbClr val="FFF500"/>
          </a:solidFill>
          <a:ln w="9525">
            <a:noFill/>
            <a:round/>
            <a:headEnd/>
            <a:tailEnd/>
          </a:ln>
        </p:spPr>
        <p:txBody>
          <a:bodyPr/>
          <a:lstStyle/>
          <a:p>
            <a:endParaRPr lang="es-ES"/>
          </a:p>
        </p:txBody>
      </p:sp>
      <p:sp>
        <p:nvSpPr>
          <p:cNvPr id="36992" name="Rectangle 794"/>
          <p:cNvSpPr>
            <a:spLocks noChangeArrowheads="1"/>
          </p:cNvSpPr>
          <p:nvPr/>
        </p:nvSpPr>
        <p:spPr bwMode="auto">
          <a:xfrm>
            <a:off x="6286500" y="1487488"/>
            <a:ext cx="1938338" cy="246062"/>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2000" b="1">
                <a:solidFill>
                  <a:srgbClr val="1F1A17"/>
                </a:solidFill>
                <a:latin typeface="Calibri" pitchFamily="34" charset="0"/>
              </a:rPr>
              <a:t>Aumento en la </a:t>
            </a:r>
            <a:endParaRPr lang="es-ES">
              <a:solidFill>
                <a:srgbClr val="000000"/>
              </a:solidFill>
              <a:latin typeface="Calibri" pitchFamily="34" charset="0"/>
            </a:endParaRPr>
          </a:p>
        </p:txBody>
      </p:sp>
      <p:sp>
        <p:nvSpPr>
          <p:cNvPr id="36993" name="Rectangle 795"/>
          <p:cNvSpPr>
            <a:spLocks noChangeArrowheads="1"/>
          </p:cNvSpPr>
          <p:nvPr/>
        </p:nvSpPr>
        <p:spPr bwMode="auto">
          <a:xfrm>
            <a:off x="6286500" y="1795463"/>
            <a:ext cx="2320925" cy="246062"/>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2000" b="1">
                <a:solidFill>
                  <a:srgbClr val="1F1A17"/>
                </a:solidFill>
                <a:latin typeface="Calibri" pitchFamily="34" charset="0"/>
              </a:rPr>
              <a:t>esperanza de vida</a:t>
            </a:r>
            <a:endParaRPr lang="es-ES">
              <a:solidFill>
                <a:srgbClr val="000000"/>
              </a:solidFill>
              <a:latin typeface="Calibri" pitchFamily="34" charset="0"/>
            </a:endParaRPr>
          </a:p>
        </p:txBody>
      </p:sp>
      <p:sp>
        <p:nvSpPr>
          <p:cNvPr id="36994" name="Rectangle 796"/>
          <p:cNvSpPr>
            <a:spLocks noChangeArrowheads="1"/>
          </p:cNvSpPr>
          <p:nvPr/>
        </p:nvSpPr>
        <p:spPr bwMode="auto">
          <a:xfrm>
            <a:off x="6286500" y="3327400"/>
            <a:ext cx="2465388" cy="246063"/>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2000" b="1">
                <a:solidFill>
                  <a:srgbClr val="1F1A17"/>
                </a:solidFill>
                <a:latin typeface="Calibri" pitchFamily="34" charset="0"/>
              </a:rPr>
              <a:t>Desequilibrio de la </a:t>
            </a:r>
            <a:endParaRPr lang="es-ES">
              <a:solidFill>
                <a:srgbClr val="000000"/>
              </a:solidFill>
              <a:latin typeface="Calibri" pitchFamily="34" charset="0"/>
            </a:endParaRPr>
          </a:p>
        </p:txBody>
      </p:sp>
      <p:sp>
        <p:nvSpPr>
          <p:cNvPr id="36995" name="Rectangle 797"/>
          <p:cNvSpPr>
            <a:spLocks noChangeArrowheads="1"/>
          </p:cNvSpPr>
          <p:nvPr/>
        </p:nvSpPr>
        <p:spPr bwMode="auto">
          <a:xfrm>
            <a:off x="6286500" y="3635375"/>
            <a:ext cx="2293938" cy="246063"/>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2000" b="1">
                <a:solidFill>
                  <a:srgbClr val="1F1A17"/>
                </a:solidFill>
                <a:latin typeface="Calibri" pitchFamily="34" charset="0"/>
              </a:rPr>
              <a:t>distribución de la </a:t>
            </a:r>
            <a:endParaRPr lang="es-ES">
              <a:solidFill>
                <a:srgbClr val="000000"/>
              </a:solidFill>
              <a:latin typeface="Calibri" pitchFamily="34" charset="0"/>
            </a:endParaRPr>
          </a:p>
        </p:txBody>
      </p:sp>
      <p:sp>
        <p:nvSpPr>
          <p:cNvPr id="36996" name="Rectangle 798"/>
          <p:cNvSpPr>
            <a:spLocks noChangeArrowheads="1"/>
          </p:cNvSpPr>
          <p:nvPr/>
        </p:nvSpPr>
        <p:spPr bwMode="auto">
          <a:xfrm>
            <a:off x="6286500" y="3943350"/>
            <a:ext cx="2151063" cy="246063"/>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2000" b="1">
                <a:solidFill>
                  <a:srgbClr val="1F1A17"/>
                </a:solidFill>
                <a:latin typeface="Calibri" pitchFamily="34" charset="0"/>
              </a:rPr>
              <a:t>población en las </a:t>
            </a:r>
            <a:endParaRPr lang="es-ES">
              <a:solidFill>
                <a:srgbClr val="000000"/>
              </a:solidFill>
              <a:latin typeface="Calibri" pitchFamily="34" charset="0"/>
            </a:endParaRPr>
          </a:p>
        </p:txBody>
      </p:sp>
      <p:sp>
        <p:nvSpPr>
          <p:cNvPr id="36997" name="Rectangle 799"/>
          <p:cNvSpPr>
            <a:spLocks noChangeArrowheads="1"/>
          </p:cNvSpPr>
          <p:nvPr/>
        </p:nvSpPr>
        <p:spPr bwMode="auto">
          <a:xfrm>
            <a:off x="6286500" y="4248150"/>
            <a:ext cx="2416175" cy="246063"/>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2000" b="1">
                <a:solidFill>
                  <a:srgbClr val="1F1A17"/>
                </a:solidFill>
                <a:latin typeface="Calibri" pitchFamily="34" charset="0"/>
              </a:rPr>
              <a:t>áreas urbano-rural</a:t>
            </a:r>
            <a:endParaRPr lang="es-ES">
              <a:solidFill>
                <a:srgbClr val="000000"/>
              </a:solidFill>
              <a:latin typeface="Calibri" pitchFamily="34" charset="0"/>
            </a:endParaRPr>
          </a:p>
        </p:txBody>
      </p:sp>
      <p:sp>
        <p:nvSpPr>
          <p:cNvPr id="36998" name="Rectangle 800"/>
          <p:cNvSpPr>
            <a:spLocks noChangeArrowheads="1"/>
          </p:cNvSpPr>
          <p:nvPr/>
        </p:nvSpPr>
        <p:spPr bwMode="auto">
          <a:xfrm>
            <a:off x="6286500" y="2408238"/>
            <a:ext cx="2446338" cy="246062"/>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2000" b="1">
                <a:solidFill>
                  <a:srgbClr val="667AB3"/>
                </a:solidFill>
                <a:latin typeface="Calibri" pitchFamily="34" charset="0"/>
              </a:rPr>
              <a:t>Envejecimiento de </a:t>
            </a:r>
            <a:endParaRPr lang="es-ES">
              <a:solidFill>
                <a:srgbClr val="000000"/>
              </a:solidFill>
              <a:latin typeface="Calibri" pitchFamily="34" charset="0"/>
            </a:endParaRPr>
          </a:p>
        </p:txBody>
      </p:sp>
      <p:sp>
        <p:nvSpPr>
          <p:cNvPr id="36999" name="Rectangle 801"/>
          <p:cNvSpPr>
            <a:spLocks noChangeArrowheads="1"/>
          </p:cNvSpPr>
          <p:nvPr/>
        </p:nvSpPr>
        <p:spPr bwMode="auto">
          <a:xfrm>
            <a:off x="6286500" y="2716213"/>
            <a:ext cx="1552575" cy="246062"/>
          </a:xfrm>
          <a:prstGeom prst="rect">
            <a:avLst/>
          </a:prstGeom>
          <a:noFill/>
          <a:ln w="9525">
            <a:noFill/>
            <a:miter lim="800000"/>
            <a:headEnd/>
            <a:tailEnd/>
          </a:ln>
        </p:spPr>
        <p:txBody>
          <a:bodyPr wrap="none" lIns="0" tIns="0" rIns="0" bIns="0">
            <a:spAutoFit/>
          </a:bodyPr>
          <a:lstStyle/>
          <a:p>
            <a:pPr marL="342900" indent="-342900">
              <a:lnSpc>
                <a:spcPct val="80000"/>
              </a:lnSpc>
              <a:spcBef>
                <a:spcPct val="20000"/>
              </a:spcBef>
              <a:buClr>
                <a:srgbClr val="002266"/>
              </a:buClr>
              <a:buFont typeface="Arial Unicode MS" pitchFamily="34" charset="-128"/>
              <a:buNone/>
            </a:pPr>
            <a:r>
              <a:rPr lang="es-ES" sz="2000" b="1">
                <a:solidFill>
                  <a:srgbClr val="667AB3"/>
                </a:solidFill>
                <a:latin typeface="Calibri" pitchFamily="34" charset="0"/>
              </a:rPr>
              <a:t>la población</a:t>
            </a:r>
            <a:endParaRPr lang="es-ES">
              <a:solidFill>
                <a:srgbClr val="000000"/>
              </a:solidFill>
              <a:latin typeface="Calibri" pitchFamily="34" charset="0"/>
            </a:endParaRPr>
          </a:p>
        </p:txBody>
      </p:sp>
      <p:sp>
        <p:nvSpPr>
          <p:cNvPr id="37000" name="Freeform 802"/>
          <p:cNvSpPr>
            <a:spLocks/>
          </p:cNvSpPr>
          <p:nvPr/>
        </p:nvSpPr>
        <p:spPr bwMode="auto">
          <a:xfrm>
            <a:off x="6048375" y="1536700"/>
            <a:ext cx="119063" cy="122238"/>
          </a:xfrm>
          <a:custGeom>
            <a:avLst/>
            <a:gdLst>
              <a:gd name="T0" fmla="*/ 38 w 75"/>
              <a:gd name="T1" fmla="*/ 0 h 77"/>
              <a:gd name="T2" fmla="*/ 46 w 75"/>
              <a:gd name="T3" fmla="*/ 2 h 77"/>
              <a:gd name="T4" fmla="*/ 52 w 75"/>
              <a:gd name="T5" fmla="*/ 4 h 77"/>
              <a:gd name="T6" fmla="*/ 60 w 75"/>
              <a:gd name="T7" fmla="*/ 8 h 77"/>
              <a:gd name="T8" fmla="*/ 65 w 75"/>
              <a:gd name="T9" fmla="*/ 11 h 77"/>
              <a:gd name="T10" fmla="*/ 69 w 75"/>
              <a:gd name="T11" fmla="*/ 17 h 77"/>
              <a:gd name="T12" fmla="*/ 73 w 75"/>
              <a:gd name="T13" fmla="*/ 23 h 77"/>
              <a:gd name="T14" fmla="*/ 75 w 75"/>
              <a:gd name="T15" fmla="*/ 31 h 77"/>
              <a:gd name="T16" fmla="*/ 75 w 75"/>
              <a:gd name="T17" fmla="*/ 38 h 77"/>
              <a:gd name="T18" fmla="*/ 75 w 75"/>
              <a:gd name="T19" fmla="*/ 46 h 77"/>
              <a:gd name="T20" fmla="*/ 73 w 75"/>
              <a:gd name="T21" fmla="*/ 54 h 77"/>
              <a:gd name="T22" fmla="*/ 69 w 75"/>
              <a:gd name="T23" fmla="*/ 59 h 77"/>
              <a:gd name="T24" fmla="*/ 65 w 75"/>
              <a:gd name="T25" fmla="*/ 65 h 77"/>
              <a:gd name="T26" fmla="*/ 60 w 75"/>
              <a:gd name="T27" fmla="*/ 69 h 77"/>
              <a:gd name="T28" fmla="*/ 52 w 75"/>
              <a:gd name="T29" fmla="*/ 73 h 77"/>
              <a:gd name="T30" fmla="*/ 46 w 75"/>
              <a:gd name="T31" fmla="*/ 75 h 77"/>
              <a:gd name="T32" fmla="*/ 38 w 75"/>
              <a:gd name="T33" fmla="*/ 77 h 77"/>
              <a:gd name="T34" fmla="*/ 31 w 75"/>
              <a:gd name="T35" fmla="*/ 75 h 77"/>
              <a:gd name="T36" fmla="*/ 23 w 75"/>
              <a:gd name="T37" fmla="*/ 73 h 77"/>
              <a:gd name="T38" fmla="*/ 17 w 75"/>
              <a:gd name="T39" fmla="*/ 69 h 77"/>
              <a:gd name="T40" fmla="*/ 12 w 75"/>
              <a:gd name="T41" fmla="*/ 65 h 77"/>
              <a:gd name="T42" fmla="*/ 6 w 75"/>
              <a:gd name="T43" fmla="*/ 59 h 77"/>
              <a:gd name="T44" fmla="*/ 4 w 75"/>
              <a:gd name="T45" fmla="*/ 54 h 77"/>
              <a:gd name="T46" fmla="*/ 0 w 75"/>
              <a:gd name="T47" fmla="*/ 46 h 77"/>
              <a:gd name="T48" fmla="*/ 0 w 75"/>
              <a:gd name="T49" fmla="*/ 38 h 77"/>
              <a:gd name="T50" fmla="*/ 0 w 75"/>
              <a:gd name="T51" fmla="*/ 31 h 77"/>
              <a:gd name="T52" fmla="*/ 4 w 75"/>
              <a:gd name="T53" fmla="*/ 23 h 77"/>
              <a:gd name="T54" fmla="*/ 6 w 75"/>
              <a:gd name="T55" fmla="*/ 17 h 77"/>
              <a:gd name="T56" fmla="*/ 12 w 75"/>
              <a:gd name="T57" fmla="*/ 11 h 77"/>
              <a:gd name="T58" fmla="*/ 17 w 75"/>
              <a:gd name="T59" fmla="*/ 8 h 77"/>
              <a:gd name="T60" fmla="*/ 23 w 75"/>
              <a:gd name="T61" fmla="*/ 4 h 77"/>
              <a:gd name="T62" fmla="*/ 31 w 75"/>
              <a:gd name="T63" fmla="*/ 2 h 77"/>
              <a:gd name="T64" fmla="*/ 38 w 75"/>
              <a:gd name="T65" fmla="*/ 0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5"/>
              <a:gd name="T100" fmla="*/ 0 h 77"/>
              <a:gd name="T101" fmla="*/ 75 w 75"/>
              <a:gd name="T102" fmla="*/ 77 h 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5" h="77">
                <a:moveTo>
                  <a:pt x="38" y="0"/>
                </a:moveTo>
                <a:lnTo>
                  <a:pt x="46" y="2"/>
                </a:lnTo>
                <a:lnTo>
                  <a:pt x="52" y="4"/>
                </a:lnTo>
                <a:lnTo>
                  <a:pt x="60" y="8"/>
                </a:lnTo>
                <a:lnTo>
                  <a:pt x="65" y="11"/>
                </a:lnTo>
                <a:lnTo>
                  <a:pt x="69" y="17"/>
                </a:lnTo>
                <a:lnTo>
                  <a:pt x="73" y="23"/>
                </a:lnTo>
                <a:lnTo>
                  <a:pt x="75" y="31"/>
                </a:lnTo>
                <a:lnTo>
                  <a:pt x="75" y="38"/>
                </a:lnTo>
                <a:lnTo>
                  <a:pt x="75" y="46"/>
                </a:lnTo>
                <a:lnTo>
                  <a:pt x="73" y="54"/>
                </a:lnTo>
                <a:lnTo>
                  <a:pt x="69" y="59"/>
                </a:lnTo>
                <a:lnTo>
                  <a:pt x="65" y="65"/>
                </a:lnTo>
                <a:lnTo>
                  <a:pt x="60" y="69"/>
                </a:lnTo>
                <a:lnTo>
                  <a:pt x="52" y="73"/>
                </a:lnTo>
                <a:lnTo>
                  <a:pt x="46" y="75"/>
                </a:lnTo>
                <a:lnTo>
                  <a:pt x="38" y="77"/>
                </a:lnTo>
                <a:lnTo>
                  <a:pt x="31" y="75"/>
                </a:lnTo>
                <a:lnTo>
                  <a:pt x="23" y="73"/>
                </a:lnTo>
                <a:lnTo>
                  <a:pt x="17" y="69"/>
                </a:lnTo>
                <a:lnTo>
                  <a:pt x="12" y="65"/>
                </a:lnTo>
                <a:lnTo>
                  <a:pt x="6" y="59"/>
                </a:lnTo>
                <a:lnTo>
                  <a:pt x="4" y="54"/>
                </a:lnTo>
                <a:lnTo>
                  <a:pt x="0" y="46"/>
                </a:lnTo>
                <a:lnTo>
                  <a:pt x="0" y="38"/>
                </a:lnTo>
                <a:lnTo>
                  <a:pt x="0" y="31"/>
                </a:lnTo>
                <a:lnTo>
                  <a:pt x="4" y="23"/>
                </a:lnTo>
                <a:lnTo>
                  <a:pt x="6" y="17"/>
                </a:lnTo>
                <a:lnTo>
                  <a:pt x="12" y="11"/>
                </a:lnTo>
                <a:lnTo>
                  <a:pt x="17" y="8"/>
                </a:lnTo>
                <a:lnTo>
                  <a:pt x="23" y="4"/>
                </a:lnTo>
                <a:lnTo>
                  <a:pt x="31" y="2"/>
                </a:lnTo>
                <a:lnTo>
                  <a:pt x="38" y="0"/>
                </a:lnTo>
                <a:close/>
              </a:path>
            </a:pathLst>
          </a:custGeom>
          <a:solidFill>
            <a:srgbClr val="28166F"/>
          </a:solidFill>
          <a:ln w="9525">
            <a:noFill/>
            <a:round/>
            <a:headEnd/>
            <a:tailEnd/>
          </a:ln>
        </p:spPr>
        <p:txBody>
          <a:bodyPr/>
          <a:lstStyle/>
          <a:p>
            <a:endParaRPr lang="es-ES"/>
          </a:p>
        </p:txBody>
      </p:sp>
      <p:sp>
        <p:nvSpPr>
          <p:cNvPr id="37001" name="Freeform 803"/>
          <p:cNvSpPr>
            <a:spLocks/>
          </p:cNvSpPr>
          <p:nvPr/>
        </p:nvSpPr>
        <p:spPr bwMode="auto">
          <a:xfrm>
            <a:off x="6057900" y="1546225"/>
            <a:ext cx="100013" cy="103188"/>
          </a:xfrm>
          <a:custGeom>
            <a:avLst/>
            <a:gdLst>
              <a:gd name="T0" fmla="*/ 63 w 63"/>
              <a:gd name="T1" fmla="*/ 25 h 65"/>
              <a:gd name="T2" fmla="*/ 61 w 63"/>
              <a:gd name="T3" fmla="*/ 13 h 65"/>
              <a:gd name="T4" fmla="*/ 55 w 63"/>
              <a:gd name="T5" fmla="*/ 3 h 65"/>
              <a:gd name="T6" fmla="*/ 54 w 63"/>
              <a:gd name="T7" fmla="*/ 2 h 65"/>
              <a:gd name="T8" fmla="*/ 50 w 63"/>
              <a:gd name="T9" fmla="*/ 0 h 65"/>
              <a:gd name="T10" fmla="*/ 54 w 63"/>
              <a:gd name="T11" fmla="*/ 5 h 65"/>
              <a:gd name="T12" fmla="*/ 57 w 63"/>
              <a:gd name="T13" fmla="*/ 11 h 65"/>
              <a:gd name="T14" fmla="*/ 59 w 63"/>
              <a:gd name="T15" fmla="*/ 17 h 65"/>
              <a:gd name="T16" fmla="*/ 61 w 63"/>
              <a:gd name="T17" fmla="*/ 25 h 65"/>
              <a:gd name="T18" fmla="*/ 59 w 63"/>
              <a:gd name="T19" fmla="*/ 32 h 65"/>
              <a:gd name="T20" fmla="*/ 57 w 63"/>
              <a:gd name="T21" fmla="*/ 40 h 65"/>
              <a:gd name="T22" fmla="*/ 54 w 63"/>
              <a:gd name="T23" fmla="*/ 46 h 65"/>
              <a:gd name="T24" fmla="*/ 50 w 63"/>
              <a:gd name="T25" fmla="*/ 51 h 65"/>
              <a:gd name="T26" fmla="*/ 44 w 63"/>
              <a:gd name="T27" fmla="*/ 55 h 65"/>
              <a:gd name="T28" fmla="*/ 38 w 63"/>
              <a:gd name="T29" fmla="*/ 59 h 65"/>
              <a:gd name="T30" fmla="*/ 31 w 63"/>
              <a:gd name="T31" fmla="*/ 61 h 65"/>
              <a:gd name="T32" fmla="*/ 25 w 63"/>
              <a:gd name="T33" fmla="*/ 61 h 65"/>
              <a:gd name="T34" fmla="*/ 17 w 63"/>
              <a:gd name="T35" fmla="*/ 61 h 65"/>
              <a:gd name="T36" fmla="*/ 11 w 63"/>
              <a:gd name="T37" fmla="*/ 59 h 65"/>
              <a:gd name="T38" fmla="*/ 6 w 63"/>
              <a:gd name="T39" fmla="*/ 57 h 65"/>
              <a:gd name="T40" fmla="*/ 0 w 63"/>
              <a:gd name="T41" fmla="*/ 53 h 65"/>
              <a:gd name="T42" fmla="*/ 4 w 63"/>
              <a:gd name="T43" fmla="*/ 57 h 65"/>
              <a:gd name="T44" fmla="*/ 6 w 63"/>
              <a:gd name="T45" fmla="*/ 59 h 65"/>
              <a:gd name="T46" fmla="*/ 15 w 63"/>
              <a:gd name="T47" fmla="*/ 63 h 65"/>
              <a:gd name="T48" fmla="*/ 25 w 63"/>
              <a:gd name="T49" fmla="*/ 65 h 65"/>
              <a:gd name="T50" fmla="*/ 32 w 63"/>
              <a:gd name="T51" fmla="*/ 63 h 65"/>
              <a:gd name="T52" fmla="*/ 38 w 63"/>
              <a:gd name="T53" fmla="*/ 61 h 65"/>
              <a:gd name="T54" fmla="*/ 46 w 63"/>
              <a:gd name="T55" fmla="*/ 57 h 65"/>
              <a:gd name="T56" fmla="*/ 52 w 63"/>
              <a:gd name="T57" fmla="*/ 53 h 65"/>
              <a:gd name="T58" fmla="*/ 55 w 63"/>
              <a:gd name="T59" fmla="*/ 48 h 65"/>
              <a:gd name="T60" fmla="*/ 59 w 63"/>
              <a:gd name="T61" fmla="*/ 40 h 65"/>
              <a:gd name="T62" fmla="*/ 61 w 63"/>
              <a:gd name="T63" fmla="*/ 32 h 65"/>
              <a:gd name="T64" fmla="*/ 63 w 63"/>
              <a:gd name="T65" fmla="*/ 25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
              <a:gd name="T100" fmla="*/ 0 h 65"/>
              <a:gd name="T101" fmla="*/ 63 w 63"/>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 h="65">
                <a:moveTo>
                  <a:pt x="63" y="25"/>
                </a:moveTo>
                <a:lnTo>
                  <a:pt x="61" y="13"/>
                </a:lnTo>
                <a:lnTo>
                  <a:pt x="55" y="3"/>
                </a:lnTo>
                <a:lnTo>
                  <a:pt x="54" y="2"/>
                </a:lnTo>
                <a:lnTo>
                  <a:pt x="50" y="0"/>
                </a:lnTo>
                <a:lnTo>
                  <a:pt x="54" y="5"/>
                </a:lnTo>
                <a:lnTo>
                  <a:pt x="57" y="11"/>
                </a:lnTo>
                <a:lnTo>
                  <a:pt x="59" y="17"/>
                </a:lnTo>
                <a:lnTo>
                  <a:pt x="61" y="25"/>
                </a:lnTo>
                <a:lnTo>
                  <a:pt x="59" y="32"/>
                </a:lnTo>
                <a:lnTo>
                  <a:pt x="57" y="40"/>
                </a:lnTo>
                <a:lnTo>
                  <a:pt x="54" y="46"/>
                </a:lnTo>
                <a:lnTo>
                  <a:pt x="50" y="51"/>
                </a:lnTo>
                <a:lnTo>
                  <a:pt x="44" y="55"/>
                </a:lnTo>
                <a:lnTo>
                  <a:pt x="38" y="59"/>
                </a:lnTo>
                <a:lnTo>
                  <a:pt x="31" y="61"/>
                </a:lnTo>
                <a:lnTo>
                  <a:pt x="25" y="61"/>
                </a:lnTo>
                <a:lnTo>
                  <a:pt x="17" y="61"/>
                </a:lnTo>
                <a:lnTo>
                  <a:pt x="11" y="59"/>
                </a:lnTo>
                <a:lnTo>
                  <a:pt x="6" y="57"/>
                </a:lnTo>
                <a:lnTo>
                  <a:pt x="0" y="53"/>
                </a:lnTo>
                <a:lnTo>
                  <a:pt x="4" y="57"/>
                </a:lnTo>
                <a:lnTo>
                  <a:pt x="6" y="59"/>
                </a:lnTo>
                <a:lnTo>
                  <a:pt x="15" y="63"/>
                </a:lnTo>
                <a:lnTo>
                  <a:pt x="25" y="65"/>
                </a:lnTo>
                <a:lnTo>
                  <a:pt x="32" y="63"/>
                </a:lnTo>
                <a:lnTo>
                  <a:pt x="38" y="61"/>
                </a:lnTo>
                <a:lnTo>
                  <a:pt x="46" y="57"/>
                </a:lnTo>
                <a:lnTo>
                  <a:pt x="52" y="53"/>
                </a:lnTo>
                <a:lnTo>
                  <a:pt x="55" y="48"/>
                </a:lnTo>
                <a:lnTo>
                  <a:pt x="59" y="40"/>
                </a:lnTo>
                <a:lnTo>
                  <a:pt x="61" y="32"/>
                </a:lnTo>
                <a:lnTo>
                  <a:pt x="63" y="25"/>
                </a:lnTo>
                <a:close/>
              </a:path>
            </a:pathLst>
          </a:custGeom>
          <a:solidFill>
            <a:srgbClr val="2F1D73"/>
          </a:solidFill>
          <a:ln w="9525">
            <a:noFill/>
            <a:round/>
            <a:headEnd/>
            <a:tailEnd/>
          </a:ln>
        </p:spPr>
        <p:txBody>
          <a:bodyPr/>
          <a:lstStyle/>
          <a:p>
            <a:endParaRPr lang="es-ES"/>
          </a:p>
        </p:txBody>
      </p:sp>
      <p:sp>
        <p:nvSpPr>
          <p:cNvPr id="37002" name="Freeform 804"/>
          <p:cNvSpPr>
            <a:spLocks/>
          </p:cNvSpPr>
          <p:nvPr/>
        </p:nvSpPr>
        <p:spPr bwMode="auto">
          <a:xfrm>
            <a:off x="6054725" y="1543050"/>
            <a:ext cx="100013" cy="103188"/>
          </a:xfrm>
          <a:custGeom>
            <a:avLst/>
            <a:gdLst>
              <a:gd name="T0" fmla="*/ 63 w 63"/>
              <a:gd name="T1" fmla="*/ 27 h 65"/>
              <a:gd name="T2" fmla="*/ 63 w 63"/>
              <a:gd name="T3" fmla="*/ 21 h 65"/>
              <a:gd name="T4" fmla="*/ 61 w 63"/>
              <a:gd name="T5" fmla="*/ 15 h 65"/>
              <a:gd name="T6" fmla="*/ 59 w 63"/>
              <a:gd name="T7" fmla="*/ 9 h 65"/>
              <a:gd name="T8" fmla="*/ 56 w 63"/>
              <a:gd name="T9" fmla="*/ 4 h 65"/>
              <a:gd name="T10" fmla="*/ 52 w 63"/>
              <a:gd name="T11" fmla="*/ 2 h 65"/>
              <a:gd name="T12" fmla="*/ 48 w 63"/>
              <a:gd name="T13" fmla="*/ 0 h 65"/>
              <a:gd name="T14" fmla="*/ 54 w 63"/>
              <a:gd name="T15" fmla="*/ 5 h 65"/>
              <a:gd name="T16" fmla="*/ 57 w 63"/>
              <a:gd name="T17" fmla="*/ 11 h 65"/>
              <a:gd name="T18" fmla="*/ 61 w 63"/>
              <a:gd name="T19" fmla="*/ 19 h 65"/>
              <a:gd name="T20" fmla="*/ 61 w 63"/>
              <a:gd name="T21" fmla="*/ 27 h 65"/>
              <a:gd name="T22" fmla="*/ 61 w 63"/>
              <a:gd name="T23" fmla="*/ 34 h 65"/>
              <a:gd name="T24" fmla="*/ 59 w 63"/>
              <a:gd name="T25" fmla="*/ 40 h 65"/>
              <a:gd name="T26" fmla="*/ 56 w 63"/>
              <a:gd name="T27" fmla="*/ 48 h 65"/>
              <a:gd name="T28" fmla="*/ 52 w 63"/>
              <a:gd name="T29" fmla="*/ 51 h 65"/>
              <a:gd name="T30" fmla="*/ 46 w 63"/>
              <a:gd name="T31" fmla="*/ 57 h 65"/>
              <a:gd name="T32" fmla="*/ 40 w 63"/>
              <a:gd name="T33" fmla="*/ 59 h 65"/>
              <a:gd name="T34" fmla="*/ 33 w 63"/>
              <a:gd name="T35" fmla="*/ 61 h 65"/>
              <a:gd name="T36" fmla="*/ 27 w 63"/>
              <a:gd name="T37" fmla="*/ 63 h 65"/>
              <a:gd name="T38" fmla="*/ 19 w 63"/>
              <a:gd name="T39" fmla="*/ 61 h 65"/>
              <a:gd name="T40" fmla="*/ 11 w 63"/>
              <a:gd name="T41" fmla="*/ 59 h 65"/>
              <a:gd name="T42" fmla="*/ 6 w 63"/>
              <a:gd name="T43" fmla="*/ 55 h 65"/>
              <a:gd name="T44" fmla="*/ 0 w 63"/>
              <a:gd name="T45" fmla="*/ 51 h 65"/>
              <a:gd name="T46" fmla="*/ 2 w 63"/>
              <a:gd name="T47" fmla="*/ 55 h 65"/>
              <a:gd name="T48" fmla="*/ 6 w 63"/>
              <a:gd name="T49" fmla="*/ 59 h 65"/>
              <a:gd name="T50" fmla="*/ 15 w 63"/>
              <a:gd name="T51" fmla="*/ 63 h 65"/>
              <a:gd name="T52" fmla="*/ 27 w 63"/>
              <a:gd name="T53" fmla="*/ 65 h 65"/>
              <a:gd name="T54" fmla="*/ 34 w 63"/>
              <a:gd name="T55" fmla="*/ 65 h 65"/>
              <a:gd name="T56" fmla="*/ 40 w 63"/>
              <a:gd name="T57" fmla="*/ 61 h 65"/>
              <a:gd name="T58" fmla="*/ 48 w 63"/>
              <a:gd name="T59" fmla="*/ 59 h 65"/>
              <a:gd name="T60" fmla="*/ 52 w 63"/>
              <a:gd name="T61" fmla="*/ 53 h 65"/>
              <a:gd name="T62" fmla="*/ 57 w 63"/>
              <a:gd name="T63" fmla="*/ 48 h 65"/>
              <a:gd name="T64" fmla="*/ 61 w 63"/>
              <a:gd name="T65" fmla="*/ 42 h 65"/>
              <a:gd name="T66" fmla="*/ 63 w 63"/>
              <a:gd name="T67" fmla="*/ 34 h 65"/>
              <a:gd name="T68" fmla="*/ 63 w 63"/>
              <a:gd name="T69" fmla="*/ 27 h 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65"/>
              <a:gd name="T107" fmla="*/ 63 w 63"/>
              <a:gd name="T108" fmla="*/ 65 h 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65">
                <a:moveTo>
                  <a:pt x="63" y="27"/>
                </a:moveTo>
                <a:lnTo>
                  <a:pt x="63" y="21"/>
                </a:lnTo>
                <a:lnTo>
                  <a:pt x="61" y="15"/>
                </a:lnTo>
                <a:lnTo>
                  <a:pt x="59" y="9"/>
                </a:lnTo>
                <a:lnTo>
                  <a:pt x="56" y="4"/>
                </a:lnTo>
                <a:lnTo>
                  <a:pt x="52" y="2"/>
                </a:lnTo>
                <a:lnTo>
                  <a:pt x="48" y="0"/>
                </a:lnTo>
                <a:lnTo>
                  <a:pt x="54" y="5"/>
                </a:lnTo>
                <a:lnTo>
                  <a:pt x="57" y="11"/>
                </a:lnTo>
                <a:lnTo>
                  <a:pt x="61" y="19"/>
                </a:lnTo>
                <a:lnTo>
                  <a:pt x="61" y="27"/>
                </a:lnTo>
                <a:lnTo>
                  <a:pt x="61" y="34"/>
                </a:lnTo>
                <a:lnTo>
                  <a:pt x="59" y="40"/>
                </a:lnTo>
                <a:lnTo>
                  <a:pt x="56" y="48"/>
                </a:lnTo>
                <a:lnTo>
                  <a:pt x="52" y="51"/>
                </a:lnTo>
                <a:lnTo>
                  <a:pt x="46" y="57"/>
                </a:lnTo>
                <a:lnTo>
                  <a:pt x="40" y="59"/>
                </a:lnTo>
                <a:lnTo>
                  <a:pt x="33" y="61"/>
                </a:lnTo>
                <a:lnTo>
                  <a:pt x="27" y="63"/>
                </a:lnTo>
                <a:lnTo>
                  <a:pt x="19" y="61"/>
                </a:lnTo>
                <a:lnTo>
                  <a:pt x="11" y="59"/>
                </a:lnTo>
                <a:lnTo>
                  <a:pt x="6" y="55"/>
                </a:lnTo>
                <a:lnTo>
                  <a:pt x="0" y="51"/>
                </a:lnTo>
                <a:lnTo>
                  <a:pt x="2" y="55"/>
                </a:lnTo>
                <a:lnTo>
                  <a:pt x="6" y="59"/>
                </a:lnTo>
                <a:lnTo>
                  <a:pt x="15" y="63"/>
                </a:lnTo>
                <a:lnTo>
                  <a:pt x="27" y="65"/>
                </a:lnTo>
                <a:lnTo>
                  <a:pt x="34" y="65"/>
                </a:lnTo>
                <a:lnTo>
                  <a:pt x="40" y="61"/>
                </a:lnTo>
                <a:lnTo>
                  <a:pt x="48" y="59"/>
                </a:lnTo>
                <a:lnTo>
                  <a:pt x="52" y="53"/>
                </a:lnTo>
                <a:lnTo>
                  <a:pt x="57" y="48"/>
                </a:lnTo>
                <a:lnTo>
                  <a:pt x="61" y="42"/>
                </a:lnTo>
                <a:lnTo>
                  <a:pt x="63" y="34"/>
                </a:lnTo>
                <a:lnTo>
                  <a:pt x="63" y="27"/>
                </a:lnTo>
                <a:close/>
              </a:path>
            </a:pathLst>
          </a:custGeom>
          <a:solidFill>
            <a:srgbClr val="352377"/>
          </a:solidFill>
          <a:ln w="9525">
            <a:noFill/>
            <a:round/>
            <a:headEnd/>
            <a:tailEnd/>
          </a:ln>
        </p:spPr>
        <p:txBody>
          <a:bodyPr/>
          <a:lstStyle/>
          <a:p>
            <a:endParaRPr lang="es-ES"/>
          </a:p>
        </p:txBody>
      </p:sp>
      <p:sp>
        <p:nvSpPr>
          <p:cNvPr id="37003" name="Freeform 805"/>
          <p:cNvSpPr>
            <a:spLocks/>
          </p:cNvSpPr>
          <p:nvPr/>
        </p:nvSpPr>
        <p:spPr bwMode="auto">
          <a:xfrm>
            <a:off x="6051550" y="1539875"/>
            <a:ext cx="103188" cy="103188"/>
          </a:xfrm>
          <a:custGeom>
            <a:avLst/>
            <a:gdLst>
              <a:gd name="T0" fmla="*/ 65 w 65"/>
              <a:gd name="T1" fmla="*/ 29 h 65"/>
              <a:gd name="T2" fmla="*/ 63 w 65"/>
              <a:gd name="T3" fmla="*/ 21 h 65"/>
              <a:gd name="T4" fmla="*/ 61 w 65"/>
              <a:gd name="T5" fmla="*/ 15 h 65"/>
              <a:gd name="T6" fmla="*/ 58 w 65"/>
              <a:gd name="T7" fmla="*/ 9 h 65"/>
              <a:gd name="T8" fmla="*/ 54 w 65"/>
              <a:gd name="T9" fmla="*/ 4 h 65"/>
              <a:gd name="T10" fmla="*/ 50 w 65"/>
              <a:gd name="T11" fmla="*/ 2 h 65"/>
              <a:gd name="T12" fmla="*/ 46 w 65"/>
              <a:gd name="T13" fmla="*/ 0 h 65"/>
              <a:gd name="T14" fmla="*/ 52 w 65"/>
              <a:gd name="T15" fmla="*/ 6 h 65"/>
              <a:gd name="T16" fmla="*/ 58 w 65"/>
              <a:gd name="T17" fmla="*/ 11 h 65"/>
              <a:gd name="T18" fmla="*/ 61 w 65"/>
              <a:gd name="T19" fmla="*/ 21 h 65"/>
              <a:gd name="T20" fmla="*/ 61 w 65"/>
              <a:gd name="T21" fmla="*/ 29 h 65"/>
              <a:gd name="T22" fmla="*/ 61 w 65"/>
              <a:gd name="T23" fmla="*/ 36 h 65"/>
              <a:gd name="T24" fmla="*/ 59 w 65"/>
              <a:gd name="T25" fmla="*/ 42 h 65"/>
              <a:gd name="T26" fmla="*/ 56 w 65"/>
              <a:gd name="T27" fmla="*/ 48 h 65"/>
              <a:gd name="T28" fmla="*/ 52 w 65"/>
              <a:gd name="T29" fmla="*/ 53 h 65"/>
              <a:gd name="T30" fmla="*/ 48 w 65"/>
              <a:gd name="T31" fmla="*/ 57 h 65"/>
              <a:gd name="T32" fmla="*/ 42 w 65"/>
              <a:gd name="T33" fmla="*/ 61 h 65"/>
              <a:gd name="T34" fmla="*/ 35 w 65"/>
              <a:gd name="T35" fmla="*/ 63 h 65"/>
              <a:gd name="T36" fmla="*/ 29 w 65"/>
              <a:gd name="T37" fmla="*/ 63 h 65"/>
              <a:gd name="T38" fmla="*/ 19 w 65"/>
              <a:gd name="T39" fmla="*/ 63 h 65"/>
              <a:gd name="T40" fmla="*/ 13 w 65"/>
              <a:gd name="T41" fmla="*/ 59 h 65"/>
              <a:gd name="T42" fmla="*/ 6 w 65"/>
              <a:gd name="T43" fmla="*/ 55 h 65"/>
              <a:gd name="T44" fmla="*/ 0 w 65"/>
              <a:gd name="T45" fmla="*/ 50 h 65"/>
              <a:gd name="T46" fmla="*/ 2 w 65"/>
              <a:gd name="T47" fmla="*/ 53 h 65"/>
              <a:gd name="T48" fmla="*/ 4 w 65"/>
              <a:gd name="T49" fmla="*/ 57 h 65"/>
              <a:gd name="T50" fmla="*/ 10 w 65"/>
              <a:gd name="T51" fmla="*/ 61 h 65"/>
              <a:gd name="T52" fmla="*/ 15 w 65"/>
              <a:gd name="T53" fmla="*/ 63 h 65"/>
              <a:gd name="T54" fmla="*/ 21 w 65"/>
              <a:gd name="T55" fmla="*/ 65 h 65"/>
              <a:gd name="T56" fmla="*/ 29 w 65"/>
              <a:gd name="T57" fmla="*/ 65 h 65"/>
              <a:gd name="T58" fmla="*/ 35 w 65"/>
              <a:gd name="T59" fmla="*/ 65 h 65"/>
              <a:gd name="T60" fmla="*/ 42 w 65"/>
              <a:gd name="T61" fmla="*/ 63 h 65"/>
              <a:gd name="T62" fmla="*/ 48 w 65"/>
              <a:gd name="T63" fmla="*/ 59 h 65"/>
              <a:gd name="T64" fmla="*/ 54 w 65"/>
              <a:gd name="T65" fmla="*/ 55 h 65"/>
              <a:gd name="T66" fmla="*/ 58 w 65"/>
              <a:gd name="T67" fmla="*/ 50 h 65"/>
              <a:gd name="T68" fmla="*/ 61 w 65"/>
              <a:gd name="T69" fmla="*/ 44 h 65"/>
              <a:gd name="T70" fmla="*/ 63 w 65"/>
              <a:gd name="T71" fmla="*/ 36 h 65"/>
              <a:gd name="T72" fmla="*/ 65 w 65"/>
              <a:gd name="T73" fmla="*/ 29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5"/>
              <a:gd name="T112" fmla="*/ 0 h 65"/>
              <a:gd name="T113" fmla="*/ 65 w 65"/>
              <a:gd name="T114" fmla="*/ 65 h 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5" h="65">
                <a:moveTo>
                  <a:pt x="65" y="29"/>
                </a:moveTo>
                <a:lnTo>
                  <a:pt x="63" y="21"/>
                </a:lnTo>
                <a:lnTo>
                  <a:pt x="61" y="15"/>
                </a:lnTo>
                <a:lnTo>
                  <a:pt x="58" y="9"/>
                </a:lnTo>
                <a:lnTo>
                  <a:pt x="54" y="4"/>
                </a:lnTo>
                <a:lnTo>
                  <a:pt x="50" y="2"/>
                </a:lnTo>
                <a:lnTo>
                  <a:pt x="46" y="0"/>
                </a:lnTo>
                <a:lnTo>
                  <a:pt x="52" y="6"/>
                </a:lnTo>
                <a:lnTo>
                  <a:pt x="58" y="11"/>
                </a:lnTo>
                <a:lnTo>
                  <a:pt x="61" y="21"/>
                </a:lnTo>
                <a:lnTo>
                  <a:pt x="61" y="29"/>
                </a:lnTo>
                <a:lnTo>
                  <a:pt x="61" y="36"/>
                </a:lnTo>
                <a:lnTo>
                  <a:pt x="59" y="42"/>
                </a:lnTo>
                <a:lnTo>
                  <a:pt x="56" y="48"/>
                </a:lnTo>
                <a:lnTo>
                  <a:pt x="52" y="53"/>
                </a:lnTo>
                <a:lnTo>
                  <a:pt x="48" y="57"/>
                </a:lnTo>
                <a:lnTo>
                  <a:pt x="42" y="61"/>
                </a:lnTo>
                <a:lnTo>
                  <a:pt x="35" y="63"/>
                </a:lnTo>
                <a:lnTo>
                  <a:pt x="29" y="63"/>
                </a:lnTo>
                <a:lnTo>
                  <a:pt x="19" y="63"/>
                </a:lnTo>
                <a:lnTo>
                  <a:pt x="13" y="59"/>
                </a:lnTo>
                <a:lnTo>
                  <a:pt x="6" y="55"/>
                </a:lnTo>
                <a:lnTo>
                  <a:pt x="0" y="50"/>
                </a:lnTo>
                <a:lnTo>
                  <a:pt x="2" y="53"/>
                </a:lnTo>
                <a:lnTo>
                  <a:pt x="4" y="57"/>
                </a:lnTo>
                <a:lnTo>
                  <a:pt x="10" y="61"/>
                </a:lnTo>
                <a:lnTo>
                  <a:pt x="15" y="63"/>
                </a:lnTo>
                <a:lnTo>
                  <a:pt x="21" y="65"/>
                </a:lnTo>
                <a:lnTo>
                  <a:pt x="29" y="65"/>
                </a:lnTo>
                <a:lnTo>
                  <a:pt x="35" y="65"/>
                </a:lnTo>
                <a:lnTo>
                  <a:pt x="42" y="63"/>
                </a:lnTo>
                <a:lnTo>
                  <a:pt x="48" y="59"/>
                </a:lnTo>
                <a:lnTo>
                  <a:pt x="54" y="55"/>
                </a:lnTo>
                <a:lnTo>
                  <a:pt x="58" y="50"/>
                </a:lnTo>
                <a:lnTo>
                  <a:pt x="61" y="44"/>
                </a:lnTo>
                <a:lnTo>
                  <a:pt x="63" y="36"/>
                </a:lnTo>
                <a:lnTo>
                  <a:pt x="65" y="29"/>
                </a:lnTo>
                <a:close/>
              </a:path>
            </a:pathLst>
          </a:custGeom>
          <a:solidFill>
            <a:srgbClr val="3B297A"/>
          </a:solidFill>
          <a:ln w="9525">
            <a:noFill/>
            <a:round/>
            <a:headEnd/>
            <a:tailEnd/>
          </a:ln>
        </p:spPr>
        <p:txBody>
          <a:bodyPr/>
          <a:lstStyle/>
          <a:p>
            <a:endParaRPr lang="es-ES"/>
          </a:p>
        </p:txBody>
      </p:sp>
      <p:sp>
        <p:nvSpPr>
          <p:cNvPr id="37004" name="Freeform 806"/>
          <p:cNvSpPr>
            <a:spLocks/>
          </p:cNvSpPr>
          <p:nvPr/>
        </p:nvSpPr>
        <p:spPr bwMode="auto">
          <a:xfrm>
            <a:off x="6051550" y="1539875"/>
            <a:ext cx="100013" cy="103188"/>
          </a:xfrm>
          <a:custGeom>
            <a:avLst/>
            <a:gdLst>
              <a:gd name="T0" fmla="*/ 63 w 63"/>
              <a:gd name="T1" fmla="*/ 29 h 65"/>
              <a:gd name="T2" fmla="*/ 63 w 63"/>
              <a:gd name="T3" fmla="*/ 21 h 65"/>
              <a:gd name="T4" fmla="*/ 59 w 63"/>
              <a:gd name="T5" fmla="*/ 13 h 65"/>
              <a:gd name="T6" fmla="*/ 56 w 63"/>
              <a:gd name="T7" fmla="*/ 7 h 65"/>
              <a:gd name="T8" fmla="*/ 50 w 63"/>
              <a:gd name="T9" fmla="*/ 2 h 65"/>
              <a:gd name="T10" fmla="*/ 46 w 63"/>
              <a:gd name="T11" fmla="*/ 0 h 65"/>
              <a:gd name="T12" fmla="*/ 42 w 63"/>
              <a:gd name="T13" fmla="*/ 0 h 65"/>
              <a:gd name="T14" fmla="*/ 50 w 63"/>
              <a:gd name="T15" fmla="*/ 4 h 65"/>
              <a:gd name="T16" fmla="*/ 56 w 63"/>
              <a:gd name="T17" fmla="*/ 11 h 65"/>
              <a:gd name="T18" fmla="*/ 59 w 63"/>
              <a:gd name="T19" fmla="*/ 19 h 65"/>
              <a:gd name="T20" fmla="*/ 61 w 63"/>
              <a:gd name="T21" fmla="*/ 29 h 65"/>
              <a:gd name="T22" fmla="*/ 59 w 63"/>
              <a:gd name="T23" fmla="*/ 36 h 65"/>
              <a:gd name="T24" fmla="*/ 58 w 63"/>
              <a:gd name="T25" fmla="*/ 42 h 65"/>
              <a:gd name="T26" fmla="*/ 56 w 63"/>
              <a:gd name="T27" fmla="*/ 48 h 65"/>
              <a:gd name="T28" fmla="*/ 52 w 63"/>
              <a:gd name="T29" fmla="*/ 52 h 65"/>
              <a:gd name="T30" fmla="*/ 46 w 63"/>
              <a:gd name="T31" fmla="*/ 57 h 65"/>
              <a:gd name="T32" fmla="*/ 40 w 63"/>
              <a:gd name="T33" fmla="*/ 59 h 65"/>
              <a:gd name="T34" fmla="*/ 35 w 63"/>
              <a:gd name="T35" fmla="*/ 61 h 65"/>
              <a:gd name="T36" fmla="*/ 29 w 63"/>
              <a:gd name="T37" fmla="*/ 63 h 65"/>
              <a:gd name="T38" fmla="*/ 19 w 63"/>
              <a:gd name="T39" fmla="*/ 61 h 65"/>
              <a:gd name="T40" fmla="*/ 12 w 63"/>
              <a:gd name="T41" fmla="*/ 57 h 65"/>
              <a:gd name="T42" fmla="*/ 6 w 63"/>
              <a:gd name="T43" fmla="*/ 53 h 65"/>
              <a:gd name="T44" fmla="*/ 0 w 63"/>
              <a:gd name="T45" fmla="*/ 46 h 65"/>
              <a:gd name="T46" fmla="*/ 0 w 63"/>
              <a:gd name="T47" fmla="*/ 50 h 65"/>
              <a:gd name="T48" fmla="*/ 2 w 63"/>
              <a:gd name="T49" fmla="*/ 53 h 65"/>
              <a:gd name="T50" fmla="*/ 8 w 63"/>
              <a:gd name="T51" fmla="*/ 57 h 65"/>
              <a:gd name="T52" fmla="*/ 13 w 63"/>
              <a:gd name="T53" fmla="*/ 61 h 65"/>
              <a:gd name="T54" fmla="*/ 21 w 63"/>
              <a:gd name="T55" fmla="*/ 63 h 65"/>
              <a:gd name="T56" fmla="*/ 29 w 63"/>
              <a:gd name="T57" fmla="*/ 65 h 65"/>
              <a:gd name="T58" fmla="*/ 35 w 63"/>
              <a:gd name="T59" fmla="*/ 63 h 65"/>
              <a:gd name="T60" fmla="*/ 42 w 63"/>
              <a:gd name="T61" fmla="*/ 61 h 65"/>
              <a:gd name="T62" fmla="*/ 48 w 63"/>
              <a:gd name="T63" fmla="*/ 59 h 65"/>
              <a:gd name="T64" fmla="*/ 54 w 63"/>
              <a:gd name="T65" fmla="*/ 53 h 65"/>
              <a:gd name="T66" fmla="*/ 58 w 63"/>
              <a:gd name="T67" fmla="*/ 50 h 65"/>
              <a:gd name="T68" fmla="*/ 61 w 63"/>
              <a:gd name="T69" fmla="*/ 42 h 65"/>
              <a:gd name="T70" fmla="*/ 63 w 63"/>
              <a:gd name="T71" fmla="*/ 36 h 65"/>
              <a:gd name="T72" fmla="*/ 63 w 63"/>
              <a:gd name="T73" fmla="*/ 29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3"/>
              <a:gd name="T112" fmla="*/ 0 h 65"/>
              <a:gd name="T113" fmla="*/ 63 w 63"/>
              <a:gd name="T114" fmla="*/ 65 h 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3" h="65">
                <a:moveTo>
                  <a:pt x="63" y="29"/>
                </a:moveTo>
                <a:lnTo>
                  <a:pt x="63" y="21"/>
                </a:lnTo>
                <a:lnTo>
                  <a:pt x="59" y="13"/>
                </a:lnTo>
                <a:lnTo>
                  <a:pt x="56" y="7"/>
                </a:lnTo>
                <a:lnTo>
                  <a:pt x="50" y="2"/>
                </a:lnTo>
                <a:lnTo>
                  <a:pt x="46" y="0"/>
                </a:lnTo>
                <a:lnTo>
                  <a:pt x="42" y="0"/>
                </a:lnTo>
                <a:lnTo>
                  <a:pt x="50" y="4"/>
                </a:lnTo>
                <a:lnTo>
                  <a:pt x="56" y="11"/>
                </a:lnTo>
                <a:lnTo>
                  <a:pt x="59" y="19"/>
                </a:lnTo>
                <a:lnTo>
                  <a:pt x="61" y="29"/>
                </a:lnTo>
                <a:lnTo>
                  <a:pt x="59" y="36"/>
                </a:lnTo>
                <a:lnTo>
                  <a:pt x="58" y="42"/>
                </a:lnTo>
                <a:lnTo>
                  <a:pt x="56" y="48"/>
                </a:lnTo>
                <a:lnTo>
                  <a:pt x="52" y="52"/>
                </a:lnTo>
                <a:lnTo>
                  <a:pt x="46" y="57"/>
                </a:lnTo>
                <a:lnTo>
                  <a:pt x="40" y="59"/>
                </a:lnTo>
                <a:lnTo>
                  <a:pt x="35" y="61"/>
                </a:lnTo>
                <a:lnTo>
                  <a:pt x="29" y="63"/>
                </a:lnTo>
                <a:lnTo>
                  <a:pt x="19" y="61"/>
                </a:lnTo>
                <a:lnTo>
                  <a:pt x="12" y="57"/>
                </a:lnTo>
                <a:lnTo>
                  <a:pt x="6" y="53"/>
                </a:lnTo>
                <a:lnTo>
                  <a:pt x="0" y="46"/>
                </a:lnTo>
                <a:lnTo>
                  <a:pt x="0" y="50"/>
                </a:lnTo>
                <a:lnTo>
                  <a:pt x="2" y="53"/>
                </a:lnTo>
                <a:lnTo>
                  <a:pt x="8" y="57"/>
                </a:lnTo>
                <a:lnTo>
                  <a:pt x="13" y="61"/>
                </a:lnTo>
                <a:lnTo>
                  <a:pt x="21" y="63"/>
                </a:lnTo>
                <a:lnTo>
                  <a:pt x="29" y="65"/>
                </a:lnTo>
                <a:lnTo>
                  <a:pt x="35" y="63"/>
                </a:lnTo>
                <a:lnTo>
                  <a:pt x="42" y="61"/>
                </a:lnTo>
                <a:lnTo>
                  <a:pt x="48" y="59"/>
                </a:lnTo>
                <a:lnTo>
                  <a:pt x="54" y="53"/>
                </a:lnTo>
                <a:lnTo>
                  <a:pt x="58" y="50"/>
                </a:lnTo>
                <a:lnTo>
                  <a:pt x="61" y="42"/>
                </a:lnTo>
                <a:lnTo>
                  <a:pt x="63" y="36"/>
                </a:lnTo>
                <a:lnTo>
                  <a:pt x="63" y="29"/>
                </a:lnTo>
                <a:close/>
              </a:path>
            </a:pathLst>
          </a:custGeom>
          <a:solidFill>
            <a:srgbClr val="402F7E"/>
          </a:solidFill>
          <a:ln w="9525">
            <a:noFill/>
            <a:round/>
            <a:headEnd/>
            <a:tailEnd/>
          </a:ln>
        </p:spPr>
        <p:txBody>
          <a:bodyPr/>
          <a:lstStyle/>
          <a:p>
            <a:endParaRPr lang="es-ES"/>
          </a:p>
        </p:txBody>
      </p:sp>
      <p:sp>
        <p:nvSpPr>
          <p:cNvPr id="37005" name="Freeform 807"/>
          <p:cNvSpPr>
            <a:spLocks/>
          </p:cNvSpPr>
          <p:nvPr/>
        </p:nvSpPr>
        <p:spPr bwMode="auto">
          <a:xfrm>
            <a:off x="6048375" y="1536700"/>
            <a:ext cx="100013" cy="103188"/>
          </a:xfrm>
          <a:custGeom>
            <a:avLst/>
            <a:gdLst>
              <a:gd name="T0" fmla="*/ 63 w 63"/>
              <a:gd name="T1" fmla="*/ 31 h 65"/>
              <a:gd name="T2" fmla="*/ 63 w 63"/>
              <a:gd name="T3" fmla="*/ 23 h 65"/>
              <a:gd name="T4" fmla="*/ 60 w 63"/>
              <a:gd name="T5" fmla="*/ 13 h 65"/>
              <a:gd name="T6" fmla="*/ 54 w 63"/>
              <a:gd name="T7" fmla="*/ 8 h 65"/>
              <a:gd name="T8" fmla="*/ 48 w 63"/>
              <a:gd name="T9" fmla="*/ 2 h 65"/>
              <a:gd name="T10" fmla="*/ 44 w 63"/>
              <a:gd name="T11" fmla="*/ 2 h 65"/>
              <a:gd name="T12" fmla="*/ 40 w 63"/>
              <a:gd name="T13" fmla="*/ 0 h 65"/>
              <a:gd name="T14" fmla="*/ 48 w 63"/>
              <a:gd name="T15" fmla="*/ 6 h 65"/>
              <a:gd name="T16" fmla="*/ 56 w 63"/>
              <a:gd name="T17" fmla="*/ 11 h 65"/>
              <a:gd name="T18" fmla="*/ 60 w 63"/>
              <a:gd name="T19" fmla="*/ 21 h 65"/>
              <a:gd name="T20" fmla="*/ 61 w 63"/>
              <a:gd name="T21" fmla="*/ 31 h 65"/>
              <a:gd name="T22" fmla="*/ 61 w 63"/>
              <a:gd name="T23" fmla="*/ 38 h 65"/>
              <a:gd name="T24" fmla="*/ 60 w 63"/>
              <a:gd name="T25" fmla="*/ 44 h 65"/>
              <a:gd name="T26" fmla="*/ 56 w 63"/>
              <a:gd name="T27" fmla="*/ 50 h 65"/>
              <a:gd name="T28" fmla="*/ 52 w 63"/>
              <a:gd name="T29" fmla="*/ 54 h 65"/>
              <a:gd name="T30" fmla="*/ 48 w 63"/>
              <a:gd name="T31" fmla="*/ 57 h 65"/>
              <a:gd name="T32" fmla="*/ 42 w 63"/>
              <a:gd name="T33" fmla="*/ 61 h 65"/>
              <a:gd name="T34" fmla="*/ 37 w 63"/>
              <a:gd name="T35" fmla="*/ 63 h 65"/>
              <a:gd name="T36" fmla="*/ 31 w 63"/>
              <a:gd name="T37" fmla="*/ 63 h 65"/>
              <a:gd name="T38" fmla="*/ 21 w 63"/>
              <a:gd name="T39" fmla="*/ 61 h 65"/>
              <a:gd name="T40" fmla="*/ 12 w 63"/>
              <a:gd name="T41" fmla="*/ 57 h 65"/>
              <a:gd name="T42" fmla="*/ 6 w 63"/>
              <a:gd name="T43" fmla="*/ 52 h 65"/>
              <a:gd name="T44" fmla="*/ 0 w 63"/>
              <a:gd name="T45" fmla="*/ 44 h 65"/>
              <a:gd name="T46" fmla="*/ 2 w 63"/>
              <a:gd name="T47" fmla="*/ 48 h 65"/>
              <a:gd name="T48" fmla="*/ 2 w 63"/>
              <a:gd name="T49" fmla="*/ 52 h 65"/>
              <a:gd name="T50" fmla="*/ 8 w 63"/>
              <a:gd name="T51" fmla="*/ 57 h 65"/>
              <a:gd name="T52" fmla="*/ 15 w 63"/>
              <a:gd name="T53" fmla="*/ 61 h 65"/>
              <a:gd name="T54" fmla="*/ 21 w 63"/>
              <a:gd name="T55" fmla="*/ 65 h 65"/>
              <a:gd name="T56" fmla="*/ 31 w 63"/>
              <a:gd name="T57" fmla="*/ 65 h 65"/>
              <a:gd name="T58" fmla="*/ 37 w 63"/>
              <a:gd name="T59" fmla="*/ 65 h 65"/>
              <a:gd name="T60" fmla="*/ 44 w 63"/>
              <a:gd name="T61" fmla="*/ 63 h 65"/>
              <a:gd name="T62" fmla="*/ 50 w 63"/>
              <a:gd name="T63" fmla="*/ 59 h 65"/>
              <a:gd name="T64" fmla="*/ 54 w 63"/>
              <a:gd name="T65" fmla="*/ 55 h 65"/>
              <a:gd name="T66" fmla="*/ 58 w 63"/>
              <a:gd name="T67" fmla="*/ 50 h 65"/>
              <a:gd name="T68" fmla="*/ 61 w 63"/>
              <a:gd name="T69" fmla="*/ 44 h 65"/>
              <a:gd name="T70" fmla="*/ 63 w 63"/>
              <a:gd name="T71" fmla="*/ 38 h 65"/>
              <a:gd name="T72" fmla="*/ 63 w 63"/>
              <a:gd name="T73" fmla="*/ 31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3"/>
              <a:gd name="T112" fmla="*/ 0 h 65"/>
              <a:gd name="T113" fmla="*/ 63 w 63"/>
              <a:gd name="T114" fmla="*/ 65 h 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3" h="65">
                <a:moveTo>
                  <a:pt x="63" y="31"/>
                </a:moveTo>
                <a:lnTo>
                  <a:pt x="63" y="23"/>
                </a:lnTo>
                <a:lnTo>
                  <a:pt x="60" y="13"/>
                </a:lnTo>
                <a:lnTo>
                  <a:pt x="54" y="8"/>
                </a:lnTo>
                <a:lnTo>
                  <a:pt x="48" y="2"/>
                </a:lnTo>
                <a:lnTo>
                  <a:pt x="44" y="2"/>
                </a:lnTo>
                <a:lnTo>
                  <a:pt x="40" y="0"/>
                </a:lnTo>
                <a:lnTo>
                  <a:pt x="48" y="6"/>
                </a:lnTo>
                <a:lnTo>
                  <a:pt x="56" y="11"/>
                </a:lnTo>
                <a:lnTo>
                  <a:pt x="60" y="21"/>
                </a:lnTo>
                <a:lnTo>
                  <a:pt x="61" y="31"/>
                </a:lnTo>
                <a:lnTo>
                  <a:pt x="61" y="38"/>
                </a:lnTo>
                <a:lnTo>
                  <a:pt x="60" y="44"/>
                </a:lnTo>
                <a:lnTo>
                  <a:pt x="56" y="50"/>
                </a:lnTo>
                <a:lnTo>
                  <a:pt x="52" y="54"/>
                </a:lnTo>
                <a:lnTo>
                  <a:pt x="48" y="57"/>
                </a:lnTo>
                <a:lnTo>
                  <a:pt x="42" y="61"/>
                </a:lnTo>
                <a:lnTo>
                  <a:pt x="37" y="63"/>
                </a:lnTo>
                <a:lnTo>
                  <a:pt x="31" y="63"/>
                </a:lnTo>
                <a:lnTo>
                  <a:pt x="21" y="61"/>
                </a:lnTo>
                <a:lnTo>
                  <a:pt x="12" y="57"/>
                </a:lnTo>
                <a:lnTo>
                  <a:pt x="6" y="52"/>
                </a:lnTo>
                <a:lnTo>
                  <a:pt x="0" y="44"/>
                </a:lnTo>
                <a:lnTo>
                  <a:pt x="2" y="48"/>
                </a:lnTo>
                <a:lnTo>
                  <a:pt x="2" y="52"/>
                </a:lnTo>
                <a:lnTo>
                  <a:pt x="8" y="57"/>
                </a:lnTo>
                <a:lnTo>
                  <a:pt x="15" y="61"/>
                </a:lnTo>
                <a:lnTo>
                  <a:pt x="21" y="65"/>
                </a:lnTo>
                <a:lnTo>
                  <a:pt x="31" y="65"/>
                </a:lnTo>
                <a:lnTo>
                  <a:pt x="37" y="65"/>
                </a:lnTo>
                <a:lnTo>
                  <a:pt x="44" y="63"/>
                </a:lnTo>
                <a:lnTo>
                  <a:pt x="50" y="59"/>
                </a:lnTo>
                <a:lnTo>
                  <a:pt x="54" y="55"/>
                </a:lnTo>
                <a:lnTo>
                  <a:pt x="58" y="50"/>
                </a:lnTo>
                <a:lnTo>
                  <a:pt x="61" y="44"/>
                </a:lnTo>
                <a:lnTo>
                  <a:pt x="63" y="38"/>
                </a:lnTo>
                <a:lnTo>
                  <a:pt x="63" y="31"/>
                </a:lnTo>
                <a:close/>
              </a:path>
            </a:pathLst>
          </a:custGeom>
          <a:solidFill>
            <a:srgbClr val="453481"/>
          </a:solidFill>
          <a:ln w="9525">
            <a:noFill/>
            <a:round/>
            <a:headEnd/>
            <a:tailEnd/>
          </a:ln>
        </p:spPr>
        <p:txBody>
          <a:bodyPr/>
          <a:lstStyle/>
          <a:p>
            <a:endParaRPr lang="es-ES"/>
          </a:p>
        </p:txBody>
      </p:sp>
      <p:sp>
        <p:nvSpPr>
          <p:cNvPr id="37006" name="Freeform 808"/>
          <p:cNvSpPr>
            <a:spLocks/>
          </p:cNvSpPr>
          <p:nvPr/>
        </p:nvSpPr>
        <p:spPr bwMode="auto">
          <a:xfrm>
            <a:off x="6048375" y="1536700"/>
            <a:ext cx="100013" cy="103188"/>
          </a:xfrm>
          <a:custGeom>
            <a:avLst/>
            <a:gdLst>
              <a:gd name="T0" fmla="*/ 63 w 63"/>
              <a:gd name="T1" fmla="*/ 31 h 65"/>
              <a:gd name="T2" fmla="*/ 61 w 63"/>
              <a:gd name="T3" fmla="*/ 21 h 65"/>
              <a:gd name="T4" fmla="*/ 58 w 63"/>
              <a:gd name="T5" fmla="*/ 13 h 65"/>
              <a:gd name="T6" fmla="*/ 52 w 63"/>
              <a:gd name="T7" fmla="*/ 6 h 65"/>
              <a:gd name="T8" fmla="*/ 44 w 63"/>
              <a:gd name="T9" fmla="*/ 2 h 65"/>
              <a:gd name="T10" fmla="*/ 40 w 63"/>
              <a:gd name="T11" fmla="*/ 0 h 65"/>
              <a:gd name="T12" fmla="*/ 38 w 63"/>
              <a:gd name="T13" fmla="*/ 0 h 65"/>
              <a:gd name="T14" fmla="*/ 37 w 63"/>
              <a:gd name="T15" fmla="*/ 0 h 65"/>
              <a:gd name="T16" fmla="*/ 35 w 63"/>
              <a:gd name="T17" fmla="*/ 0 h 65"/>
              <a:gd name="T18" fmla="*/ 46 w 63"/>
              <a:gd name="T19" fmla="*/ 4 h 65"/>
              <a:gd name="T20" fmla="*/ 54 w 63"/>
              <a:gd name="T21" fmla="*/ 11 h 65"/>
              <a:gd name="T22" fmla="*/ 60 w 63"/>
              <a:gd name="T23" fmla="*/ 21 h 65"/>
              <a:gd name="T24" fmla="*/ 61 w 63"/>
              <a:gd name="T25" fmla="*/ 31 h 65"/>
              <a:gd name="T26" fmla="*/ 60 w 63"/>
              <a:gd name="T27" fmla="*/ 36 h 65"/>
              <a:gd name="T28" fmla="*/ 58 w 63"/>
              <a:gd name="T29" fmla="*/ 44 h 65"/>
              <a:gd name="T30" fmla="*/ 56 w 63"/>
              <a:gd name="T31" fmla="*/ 48 h 65"/>
              <a:gd name="T32" fmla="*/ 52 w 63"/>
              <a:gd name="T33" fmla="*/ 54 h 65"/>
              <a:gd name="T34" fmla="*/ 48 w 63"/>
              <a:gd name="T35" fmla="*/ 57 h 65"/>
              <a:gd name="T36" fmla="*/ 42 w 63"/>
              <a:gd name="T37" fmla="*/ 59 h 65"/>
              <a:gd name="T38" fmla="*/ 37 w 63"/>
              <a:gd name="T39" fmla="*/ 61 h 65"/>
              <a:gd name="T40" fmla="*/ 31 w 63"/>
              <a:gd name="T41" fmla="*/ 61 h 65"/>
              <a:gd name="T42" fmla="*/ 19 w 63"/>
              <a:gd name="T43" fmla="*/ 59 h 65"/>
              <a:gd name="T44" fmla="*/ 12 w 63"/>
              <a:gd name="T45" fmla="*/ 55 h 65"/>
              <a:gd name="T46" fmla="*/ 4 w 63"/>
              <a:gd name="T47" fmla="*/ 48 h 65"/>
              <a:gd name="T48" fmla="*/ 0 w 63"/>
              <a:gd name="T49" fmla="*/ 40 h 65"/>
              <a:gd name="T50" fmla="*/ 0 w 63"/>
              <a:gd name="T51" fmla="*/ 44 h 65"/>
              <a:gd name="T52" fmla="*/ 2 w 63"/>
              <a:gd name="T53" fmla="*/ 48 h 65"/>
              <a:gd name="T54" fmla="*/ 8 w 63"/>
              <a:gd name="T55" fmla="*/ 55 h 65"/>
              <a:gd name="T56" fmla="*/ 14 w 63"/>
              <a:gd name="T57" fmla="*/ 59 h 65"/>
              <a:gd name="T58" fmla="*/ 21 w 63"/>
              <a:gd name="T59" fmla="*/ 63 h 65"/>
              <a:gd name="T60" fmla="*/ 31 w 63"/>
              <a:gd name="T61" fmla="*/ 65 h 65"/>
              <a:gd name="T62" fmla="*/ 37 w 63"/>
              <a:gd name="T63" fmla="*/ 63 h 65"/>
              <a:gd name="T64" fmla="*/ 42 w 63"/>
              <a:gd name="T65" fmla="*/ 61 h 65"/>
              <a:gd name="T66" fmla="*/ 48 w 63"/>
              <a:gd name="T67" fmla="*/ 59 h 65"/>
              <a:gd name="T68" fmla="*/ 54 w 63"/>
              <a:gd name="T69" fmla="*/ 54 h 65"/>
              <a:gd name="T70" fmla="*/ 58 w 63"/>
              <a:gd name="T71" fmla="*/ 50 h 65"/>
              <a:gd name="T72" fmla="*/ 60 w 63"/>
              <a:gd name="T73" fmla="*/ 44 h 65"/>
              <a:gd name="T74" fmla="*/ 61 w 63"/>
              <a:gd name="T75" fmla="*/ 38 h 65"/>
              <a:gd name="T76" fmla="*/ 63 w 63"/>
              <a:gd name="T77" fmla="*/ 31 h 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3"/>
              <a:gd name="T118" fmla="*/ 0 h 65"/>
              <a:gd name="T119" fmla="*/ 63 w 63"/>
              <a:gd name="T120" fmla="*/ 65 h 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3" h="65">
                <a:moveTo>
                  <a:pt x="63" y="31"/>
                </a:moveTo>
                <a:lnTo>
                  <a:pt x="61" y="21"/>
                </a:lnTo>
                <a:lnTo>
                  <a:pt x="58" y="13"/>
                </a:lnTo>
                <a:lnTo>
                  <a:pt x="52" y="6"/>
                </a:lnTo>
                <a:lnTo>
                  <a:pt x="44" y="2"/>
                </a:lnTo>
                <a:lnTo>
                  <a:pt x="40" y="0"/>
                </a:lnTo>
                <a:lnTo>
                  <a:pt x="38" y="0"/>
                </a:lnTo>
                <a:lnTo>
                  <a:pt x="37" y="0"/>
                </a:lnTo>
                <a:lnTo>
                  <a:pt x="35" y="0"/>
                </a:lnTo>
                <a:lnTo>
                  <a:pt x="46" y="4"/>
                </a:lnTo>
                <a:lnTo>
                  <a:pt x="54" y="11"/>
                </a:lnTo>
                <a:lnTo>
                  <a:pt x="60" y="21"/>
                </a:lnTo>
                <a:lnTo>
                  <a:pt x="61" y="31"/>
                </a:lnTo>
                <a:lnTo>
                  <a:pt x="60" y="36"/>
                </a:lnTo>
                <a:lnTo>
                  <a:pt x="58" y="44"/>
                </a:lnTo>
                <a:lnTo>
                  <a:pt x="56" y="48"/>
                </a:lnTo>
                <a:lnTo>
                  <a:pt x="52" y="54"/>
                </a:lnTo>
                <a:lnTo>
                  <a:pt x="48" y="57"/>
                </a:lnTo>
                <a:lnTo>
                  <a:pt x="42" y="59"/>
                </a:lnTo>
                <a:lnTo>
                  <a:pt x="37" y="61"/>
                </a:lnTo>
                <a:lnTo>
                  <a:pt x="31" y="61"/>
                </a:lnTo>
                <a:lnTo>
                  <a:pt x="19" y="59"/>
                </a:lnTo>
                <a:lnTo>
                  <a:pt x="12" y="55"/>
                </a:lnTo>
                <a:lnTo>
                  <a:pt x="4" y="48"/>
                </a:lnTo>
                <a:lnTo>
                  <a:pt x="0" y="40"/>
                </a:lnTo>
                <a:lnTo>
                  <a:pt x="0" y="44"/>
                </a:lnTo>
                <a:lnTo>
                  <a:pt x="2" y="48"/>
                </a:lnTo>
                <a:lnTo>
                  <a:pt x="8" y="55"/>
                </a:lnTo>
                <a:lnTo>
                  <a:pt x="14" y="59"/>
                </a:lnTo>
                <a:lnTo>
                  <a:pt x="21" y="63"/>
                </a:lnTo>
                <a:lnTo>
                  <a:pt x="31" y="65"/>
                </a:lnTo>
                <a:lnTo>
                  <a:pt x="37" y="63"/>
                </a:lnTo>
                <a:lnTo>
                  <a:pt x="42" y="61"/>
                </a:lnTo>
                <a:lnTo>
                  <a:pt x="48" y="59"/>
                </a:lnTo>
                <a:lnTo>
                  <a:pt x="54" y="54"/>
                </a:lnTo>
                <a:lnTo>
                  <a:pt x="58" y="50"/>
                </a:lnTo>
                <a:lnTo>
                  <a:pt x="60" y="44"/>
                </a:lnTo>
                <a:lnTo>
                  <a:pt x="61" y="38"/>
                </a:lnTo>
                <a:lnTo>
                  <a:pt x="63" y="31"/>
                </a:lnTo>
                <a:close/>
              </a:path>
            </a:pathLst>
          </a:custGeom>
          <a:solidFill>
            <a:srgbClr val="4A3A85"/>
          </a:solidFill>
          <a:ln w="9525">
            <a:noFill/>
            <a:round/>
            <a:headEnd/>
            <a:tailEnd/>
          </a:ln>
        </p:spPr>
        <p:txBody>
          <a:bodyPr/>
          <a:lstStyle/>
          <a:p>
            <a:endParaRPr lang="es-ES"/>
          </a:p>
        </p:txBody>
      </p:sp>
      <p:sp>
        <p:nvSpPr>
          <p:cNvPr id="37007" name="Freeform 809"/>
          <p:cNvSpPr>
            <a:spLocks/>
          </p:cNvSpPr>
          <p:nvPr/>
        </p:nvSpPr>
        <p:spPr bwMode="auto">
          <a:xfrm>
            <a:off x="6048375" y="1536700"/>
            <a:ext cx="96838" cy="100013"/>
          </a:xfrm>
          <a:custGeom>
            <a:avLst/>
            <a:gdLst>
              <a:gd name="T0" fmla="*/ 61 w 61"/>
              <a:gd name="T1" fmla="*/ 31 h 63"/>
              <a:gd name="T2" fmla="*/ 60 w 61"/>
              <a:gd name="T3" fmla="*/ 21 h 63"/>
              <a:gd name="T4" fmla="*/ 56 w 61"/>
              <a:gd name="T5" fmla="*/ 11 h 63"/>
              <a:gd name="T6" fmla="*/ 48 w 61"/>
              <a:gd name="T7" fmla="*/ 6 h 63"/>
              <a:gd name="T8" fmla="*/ 40 w 61"/>
              <a:gd name="T9" fmla="*/ 0 h 63"/>
              <a:gd name="T10" fmla="*/ 38 w 61"/>
              <a:gd name="T11" fmla="*/ 0 h 63"/>
              <a:gd name="T12" fmla="*/ 38 w 61"/>
              <a:gd name="T13" fmla="*/ 0 h 63"/>
              <a:gd name="T14" fmla="*/ 35 w 61"/>
              <a:gd name="T15" fmla="*/ 0 h 63"/>
              <a:gd name="T16" fmla="*/ 31 w 61"/>
              <a:gd name="T17" fmla="*/ 2 h 63"/>
              <a:gd name="T18" fmla="*/ 37 w 61"/>
              <a:gd name="T19" fmla="*/ 2 h 63"/>
              <a:gd name="T20" fmla="*/ 42 w 61"/>
              <a:gd name="T21" fmla="*/ 4 h 63"/>
              <a:gd name="T22" fmla="*/ 46 w 61"/>
              <a:gd name="T23" fmla="*/ 6 h 63"/>
              <a:gd name="T24" fmla="*/ 52 w 61"/>
              <a:gd name="T25" fmla="*/ 9 h 63"/>
              <a:gd name="T26" fmla="*/ 54 w 61"/>
              <a:gd name="T27" fmla="*/ 15 h 63"/>
              <a:gd name="T28" fmla="*/ 58 w 61"/>
              <a:gd name="T29" fmla="*/ 19 h 63"/>
              <a:gd name="T30" fmla="*/ 60 w 61"/>
              <a:gd name="T31" fmla="*/ 25 h 63"/>
              <a:gd name="T32" fmla="*/ 60 w 61"/>
              <a:gd name="T33" fmla="*/ 31 h 63"/>
              <a:gd name="T34" fmla="*/ 60 w 61"/>
              <a:gd name="T35" fmla="*/ 36 h 63"/>
              <a:gd name="T36" fmla="*/ 58 w 61"/>
              <a:gd name="T37" fmla="*/ 42 h 63"/>
              <a:gd name="T38" fmla="*/ 54 w 61"/>
              <a:gd name="T39" fmla="*/ 48 h 63"/>
              <a:gd name="T40" fmla="*/ 52 w 61"/>
              <a:gd name="T41" fmla="*/ 52 h 63"/>
              <a:gd name="T42" fmla="*/ 46 w 61"/>
              <a:gd name="T43" fmla="*/ 55 h 63"/>
              <a:gd name="T44" fmla="*/ 42 w 61"/>
              <a:gd name="T45" fmla="*/ 59 h 63"/>
              <a:gd name="T46" fmla="*/ 37 w 61"/>
              <a:gd name="T47" fmla="*/ 59 h 63"/>
              <a:gd name="T48" fmla="*/ 31 w 61"/>
              <a:gd name="T49" fmla="*/ 61 h 63"/>
              <a:gd name="T50" fmla="*/ 25 w 61"/>
              <a:gd name="T51" fmla="*/ 59 h 63"/>
              <a:gd name="T52" fmla="*/ 19 w 61"/>
              <a:gd name="T53" fmla="*/ 59 h 63"/>
              <a:gd name="T54" fmla="*/ 14 w 61"/>
              <a:gd name="T55" fmla="*/ 55 h 63"/>
              <a:gd name="T56" fmla="*/ 10 w 61"/>
              <a:gd name="T57" fmla="*/ 54 h 63"/>
              <a:gd name="T58" fmla="*/ 6 w 61"/>
              <a:gd name="T59" fmla="*/ 50 h 63"/>
              <a:gd name="T60" fmla="*/ 4 w 61"/>
              <a:gd name="T61" fmla="*/ 44 h 63"/>
              <a:gd name="T62" fmla="*/ 2 w 61"/>
              <a:gd name="T63" fmla="*/ 40 h 63"/>
              <a:gd name="T64" fmla="*/ 0 w 61"/>
              <a:gd name="T65" fmla="*/ 34 h 63"/>
              <a:gd name="T66" fmla="*/ 0 w 61"/>
              <a:gd name="T67" fmla="*/ 36 h 63"/>
              <a:gd name="T68" fmla="*/ 0 w 61"/>
              <a:gd name="T69" fmla="*/ 38 h 63"/>
              <a:gd name="T70" fmla="*/ 0 w 61"/>
              <a:gd name="T71" fmla="*/ 42 h 63"/>
              <a:gd name="T72" fmla="*/ 0 w 61"/>
              <a:gd name="T73" fmla="*/ 44 h 63"/>
              <a:gd name="T74" fmla="*/ 6 w 61"/>
              <a:gd name="T75" fmla="*/ 52 h 63"/>
              <a:gd name="T76" fmla="*/ 12 w 61"/>
              <a:gd name="T77" fmla="*/ 57 h 63"/>
              <a:gd name="T78" fmla="*/ 21 w 61"/>
              <a:gd name="T79" fmla="*/ 61 h 63"/>
              <a:gd name="T80" fmla="*/ 31 w 61"/>
              <a:gd name="T81" fmla="*/ 63 h 63"/>
              <a:gd name="T82" fmla="*/ 37 w 61"/>
              <a:gd name="T83" fmla="*/ 63 h 63"/>
              <a:gd name="T84" fmla="*/ 42 w 61"/>
              <a:gd name="T85" fmla="*/ 61 h 63"/>
              <a:gd name="T86" fmla="*/ 48 w 61"/>
              <a:gd name="T87" fmla="*/ 57 h 63"/>
              <a:gd name="T88" fmla="*/ 52 w 61"/>
              <a:gd name="T89" fmla="*/ 54 h 63"/>
              <a:gd name="T90" fmla="*/ 56 w 61"/>
              <a:gd name="T91" fmla="*/ 50 h 63"/>
              <a:gd name="T92" fmla="*/ 60 w 61"/>
              <a:gd name="T93" fmla="*/ 44 h 63"/>
              <a:gd name="T94" fmla="*/ 61 w 61"/>
              <a:gd name="T95" fmla="*/ 38 h 63"/>
              <a:gd name="T96" fmla="*/ 61 w 61"/>
              <a:gd name="T97" fmla="*/ 31 h 6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1"/>
              <a:gd name="T148" fmla="*/ 0 h 63"/>
              <a:gd name="T149" fmla="*/ 61 w 61"/>
              <a:gd name="T150" fmla="*/ 63 h 6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1" h="63">
                <a:moveTo>
                  <a:pt x="61" y="31"/>
                </a:moveTo>
                <a:lnTo>
                  <a:pt x="60" y="21"/>
                </a:lnTo>
                <a:lnTo>
                  <a:pt x="56" y="11"/>
                </a:lnTo>
                <a:lnTo>
                  <a:pt x="48" y="6"/>
                </a:lnTo>
                <a:lnTo>
                  <a:pt x="40" y="0"/>
                </a:lnTo>
                <a:lnTo>
                  <a:pt x="38" y="0"/>
                </a:lnTo>
                <a:lnTo>
                  <a:pt x="35" y="0"/>
                </a:lnTo>
                <a:lnTo>
                  <a:pt x="31" y="2"/>
                </a:lnTo>
                <a:lnTo>
                  <a:pt x="37" y="2"/>
                </a:lnTo>
                <a:lnTo>
                  <a:pt x="42" y="4"/>
                </a:lnTo>
                <a:lnTo>
                  <a:pt x="46" y="6"/>
                </a:lnTo>
                <a:lnTo>
                  <a:pt x="52" y="9"/>
                </a:lnTo>
                <a:lnTo>
                  <a:pt x="54" y="15"/>
                </a:lnTo>
                <a:lnTo>
                  <a:pt x="58" y="19"/>
                </a:lnTo>
                <a:lnTo>
                  <a:pt x="60" y="25"/>
                </a:lnTo>
                <a:lnTo>
                  <a:pt x="60" y="31"/>
                </a:lnTo>
                <a:lnTo>
                  <a:pt x="60" y="36"/>
                </a:lnTo>
                <a:lnTo>
                  <a:pt x="58" y="42"/>
                </a:lnTo>
                <a:lnTo>
                  <a:pt x="54" y="48"/>
                </a:lnTo>
                <a:lnTo>
                  <a:pt x="52" y="52"/>
                </a:lnTo>
                <a:lnTo>
                  <a:pt x="46" y="55"/>
                </a:lnTo>
                <a:lnTo>
                  <a:pt x="42" y="59"/>
                </a:lnTo>
                <a:lnTo>
                  <a:pt x="37" y="59"/>
                </a:lnTo>
                <a:lnTo>
                  <a:pt x="31" y="61"/>
                </a:lnTo>
                <a:lnTo>
                  <a:pt x="25" y="59"/>
                </a:lnTo>
                <a:lnTo>
                  <a:pt x="19" y="59"/>
                </a:lnTo>
                <a:lnTo>
                  <a:pt x="14" y="55"/>
                </a:lnTo>
                <a:lnTo>
                  <a:pt x="10" y="54"/>
                </a:lnTo>
                <a:lnTo>
                  <a:pt x="6" y="50"/>
                </a:lnTo>
                <a:lnTo>
                  <a:pt x="4" y="44"/>
                </a:lnTo>
                <a:lnTo>
                  <a:pt x="2" y="40"/>
                </a:lnTo>
                <a:lnTo>
                  <a:pt x="0" y="34"/>
                </a:lnTo>
                <a:lnTo>
                  <a:pt x="0" y="36"/>
                </a:lnTo>
                <a:lnTo>
                  <a:pt x="0" y="38"/>
                </a:lnTo>
                <a:lnTo>
                  <a:pt x="0" y="42"/>
                </a:lnTo>
                <a:lnTo>
                  <a:pt x="0" y="44"/>
                </a:lnTo>
                <a:lnTo>
                  <a:pt x="6" y="52"/>
                </a:lnTo>
                <a:lnTo>
                  <a:pt x="12" y="57"/>
                </a:lnTo>
                <a:lnTo>
                  <a:pt x="21" y="61"/>
                </a:lnTo>
                <a:lnTo>
                  <a:pt x="31" y="63"/>
                </a:lnTo>
                <a:lnTo>
                  <a:pt x="37" y="63"/>
                </a:lnTo>
                <a:lnTo>
                  <a:pt x="42" y="61"/>
                </a:lnTo>
                <a:lnTo>
                  <a:pt x="48" y="57"/>
                </a:lnTo>
                <a:lnTo>
                  <a:pt x="52" y="54"/>
                </a:lnTo>
                <a:lnTo>
                  <a:pt x="56" y="50"/>
                </a:lnTo>
                <a:lnTo>
                  <a:pt x="60" y="44"/>
                </a:lnTo>
                <a:lnTo>
                  <a:pt x="61" y="38"/>
                </a:lnTo>
                <a:lnTo>
                  <a:pt x="61" y="31"/>
                </a:lnTo>
                <a:close/>
              </a:path>
            </a:pathLst>
          </a:custGeom>
          <a:solidFill>
            <a:srgbClr val="4E3F88"/>
          </a:solidFill>
          <a:ln w="9525">
            <a:noFill/>
            <a:round/>
            <a:headEnd/>
            <a:tailEnd/>
          </a:ln>
        </p:spPr>
        <p:txBody>
          <a:bodyPr/>
          <a:lstStyle/>
          <a:p>
            <a:endParaRPr lang="es-ES"/>
          </a:p>
        </p:txBody>
      </p:sp>
      <p:sp>
        <p:nvSpPr>
          <p:cNvPr id="37008" name="Freeform 810"/>
          <p:cNvSpPr>
            <a:spLocks/>
          </p:cNvSpPr>
          <p:nvPr/>
        </p:nvSpPr>
        <p:spPr bwMode="auto">
          <a:xfrm>
            <a:off x="6048375" y="1536700"/>
            <a:ext cx="96838" cy="96838"/>
          </a:xfrm>
          <a:custGeom>
            <a:avLst/>
            <a:gdLst>
              <a:gd name="T0" fmla="*/ 61 w 61"/>
              <a:gd name="T1" fmla="*/ 31 h 61"/>
              <a:gd name="T2" fmla="*/ 60 w 61"/>
              <a:gd name="T3" fmla="*/ 21 h 61"/>
              <a:gd name="T4" fmla="*/ 54 w 61"/>
              <a:gd name="T5" fmla="*/ 11 h 61"/>
              <a:gd name="T6" fmla="*/ 46 w 61"/>
              <a:gd name="T7" fmla="*/ 4 h 61"/>
              <a:gd name="T8" fmla="*/ 35 w 61"/>
              <a:gd name="T9" fmla="*/ 0 h 61"/>
              <a:gd name="T10" fmla="*/ 29 w 61"/>
              <a:gd name="T11" fmla="*/ 2 h 61"/>
              <a:gd name="T12" fmla="*/ 25 w 61"/>
              <a:gd name="T13" fmla="*/ 4 h 61"/>
              <a:gd name="T14" fmla="*/ 27 w 61"/>
              <a:gd name="T15" fmla="*/ 2 h 61"/>
              <a:gd name="T16" fmla="*/ 31 w 61"/>
              <a:gd name="T17" fmla="*/ 2 h 61"/>
              <a:gd name="T18" fmla="*/ 37 w 61"/>
              <a:gd name="T19" fmla="*/ 4 h 61"/>
              <a:gd name="T20" fmla="*/ 40 w 61"/>
              <a:gd name="T21" fmla="*/ 6 h 61"/>
              <a:gd name="T22" fmla="*/ 46 w 61"/>
              <a:gd name="T23" fmla="*/ 8 h 61"/>
              <a:gd name="T24" fmla="*/ 50 w 61"/>
              <a:gd name="T25" fmla="*/ 11 h 61"/>
              <a:gd name="T26" fmla="*/ 54 w 61"/>
              <a:gd name="T27" fmla="*/ 15 h 61"/>
              <a:gd name="T28" fmla="*/ 56 w 61"/>
              <a:gd name="T29" fmla="*/ 19 h 61"/>
              <a:gd name="T30" fmla="*/ 58 w 61"/>
              <a:gd name="T31" fmla="*/ 25 h 61"/>
              <a:gd name="T32" fmla="*/ 58 w 61"/>
              <a:gd name="T33" fmla="*/ 31 h 61"/>
              <a:gd name="T34" fmla="*/ 58 w 61"/>
              <a:gd name="T35" fmla="*/ 36 h 61"/>
              <a:gd name="T36" fmla="*/ 56 w 61"/>
              <a:gd name="T37" fmla="*/ 42 h 61"/>
              <a:gd name="T38" fmla="*/ 54 w 61"/>
              <a:gd name="T39" fmla="*/ 48 h 61"/>
              <a:gd name="T40" fmla="*/ 50 w 61"/>
              <a:gd name="T41" fmla="*/ 52 h 61"/>
              <a:gd name="T42" fmla="*/ 46 w 61"/>
              <a:gd name="T43" fmla="*/ 55 h 61"/>
              <a:gd name="T44" fmla="*/ 40 w 61"/>
              <a:gd name="T45" fmla="*/ 57 h 61"/>
              <a:gd name="T46" fmla="*/ 37 w 61"/>
              <a:gd name="T47" fmla="*/ 59 h 61"/>
              <a:gd name="T48" fmla="*/ 31 w 61"/>
              <a:gd name="T49" fmla="*/ 59 h 61"/>
              <a:gd name="T50" fmla="*/ 25 w 61"/>
              <a:gd name="T51" fmla="*/ 59 h 61"/>
              <a:gd name="T52" fmla="*/ 19 w 61"/>
              <a:gd name="T53" fmla="*/ 57 h 61"/>
              <a:gd name="T54" fmla="*/ 14 w 61"/>
              <a:gd name="T55" fmla="*/ 55 h 61"/>
              <a:gd name="T56" fmla="*/ 10 w 61"/>
              <a:gd name="T57" fmla="*/ 52 h 61"/>
              <a:gd name="T58" fmla="*/ 6 w 61"/>
              <a:gd name="T59" fmla="*/ 48 h 61"/>
              <a:gd name="T60" fmla="*/ 4 w 61"/>
              <a:gd name="T61" fmla="*/ 42 h 61"/>
              <a:gd name="T62" fmla="*/ 2 w 61"/>
              <a:gd name="T63" fmla="*/ 36 h 61"/>
              <a:gd name="T64" fmla="*/ 2 w 61"/>
              <a:gd name="T65" fmla="*/ 31 h 61"/>
              <a:gd name="T66" fmla="*/ 2 w 61"/>
              <a:gd name="T67" fmla="*/ 31 h 61"/>
              <a:gd name="T68" fmla="*/ 2 w 61"/>
              <a:gd name="T69" fmla="*/ 29 h 61"/>
              <a:gd name="T70" fmla="*/ 0 w 61"/>
              <a:gd name="T71" fmla="*/ 32 h 61"/>
              <a:gd name="T72" fmla="*/ 0 w 61"/>
              <a:gd name="T73" fmla="*/ 38 h 61"/>
              <a:gd name="T74" fmla="*/ 0 w 61"/>
              <a:gd name="T75" fmla="*/ 38 h 61"/>
              <a:gd name="T76" fmla="*/ 0 w 61"/>
              <a:gd name="T77" fmla="*/ 40 h 61"/>
              <a:gd name="T78" fmla="*/ 4 w 61"/>
              <a:gd name="T79" fmla="*/ 48 h 61"/>
              <a:gd name="T80" fmla="*/ 12 w 61"/>
              <a:gd name="T81" fmla="*/ 55 h 61"/>
              <a:gd name="T82" fmla="*/ 19 w 61"/>
              <a:gd name="T83" fmla="*/ 59 h 61"/>
              <a:gd name="T84" fmla="*/ 31 w 61"/>
              <a:gd name="T85" fmla="*/ 61 h 61"/>
              <a:gd name="T86" fmla="*/ 37 w 61"/>
              <a:gd name="T87" fmla="*/ 61 h 61"/>
              <a:gd name="T88" fmla="*/ 42 w 61"/>
              <a:gd name="T89" fmla="*/ 59 h 61"/>
              <a:gd name="T90" fmla="*/ 48 w 61"/>
              <a:gd name="T91" fmla="*/ 57 h 61"/>
              <a:gd name="T92" fmla="*/ 52 w 61"/>
              <a:gd name="T93" fmla="*/ 54 h 61"/>
              <a:gd name="T94" fmla="*/ 56 w 61"/>
              <a:gd name="T95" fmla="*/ 48 h 61"/>
              <a:gd name="T96" fmla="*/ 58 w 61"/>
              <a:gd name="T97" fmla="*/ 44 h 61"/>
              <a:gd name="T98" fmla="*/ 60 w 61"/>
              <a:gd name="T99" fmla="*/ 36 h 61"/>
              <a:gd name="T100" fmla="*/ 61 w 61"/>
              <a:gd name="T101" fmla="*/ 31 h 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
              <a:gd name="T154" fmla="*/ 0 h 61"/>
              <a:gd name="T155" fmla="*/ 61 w 61"/>
              <a:gd name="T156" fmla="*/ 61 h 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 h="61">
                <a:moveTo>
                  <a:pt x="61" y="31"/>
                </a:moveTo>
                <a:lnTo>
                  <a:pt x="60" y="21"/>
                </a:lnTo>
                <a:lnTo>
                  <a:pt x="54" y="11"/>
                </a:lnTo>
                <a:lnTo>
                  <a:pt x="46" y="4"/>
                </a:lnTo>
                <a:lnTo>
                  <a:pt x="35" y="0"/>
                </a:lnTo>
                <a:lnTo>
                  <a:pt x="29" y="2"/>
                </a:lnTo>
                <a:lnTo>
                  <a:pt x="25" y="4"/>
                </a:lnTo>
                <a:lnTo>
                  <a:pt x="27" y="2"/>
                </a:lnTo>
                <a:lnTo>
                  <a:pt x="31" y="2"/>
                </a:lnTo>
                <a:lnTo>
                  <a:pt x="37" y="4"/>
                </a:lnTo>
                <a:lnTo>
                  <a:pt x="40" y="6"/>
                </a:lnTo>
                <a:lnTo>
                  <a:pt x="46" y="8"/>
                </a:lnTo>
                <a:lnTo>
                  <a:pt x="50" y="11"/>
                </a:lnTo>
                <a:lnTo>
                  <a:pt x="54" y="15"/>
                </a:lnTo>
                <a:lnTo>
                  <a:pt x="56" y="19"/>
                </a:lnTo>
                <a:lnTo>
                  <a:pt x="58" y="25"/>
                </a:lnTo>
                <a:lnTo>
                  <a:pt x="58" y="31"/>
                </a:lnTo>
                <a:lnTo>
                  <a:pt x="58" y="36"/>
                </a:lnTo>
                <a:lnTo>
                  <a:pt x="56" y="42"/>
                </a:lnTo>
                <a:lnTo>
                  <a:pt x="54" y="48"/>
                </a:lnTo>
                <a:lnTo>
                  <a:pt x="50" y="52"/>
                </a:lnTo>
                <a:lnTo>
                  <a:pt x="46" y="55"/>
                </a:lnTo>
                <a:lnTo>
                  <a:pt x="40" y="57"/>
                </a:lnTo>
                <a:lnTo>
                  <a:pt x="37" y="59"/>
                </a:lnTo>
                <a:lnTo>
                  <a:pt x="31" y="59"/>
                </a:lnTo>
                <a:lnTo>
                  <a:pt x="25" y="59"/>
                </a:lnTo>
                <a:lnTo>
                  <a:pt x="19" y="57"/>
                </a:lnTo>
                <a:lnTo>
                  <a:pt x="14" y="55"/>
                </a:lnTo>
                <a:lnTo>
                  <a:pt x="10" y="52"/>
                </a:lnTo>
                <a:lnTo>
                  <a:pt x="6" y="48"/>
                </a:lnTo>
                <a:lnTo>
                  <a:pt x="4" y="42"/>
                </a:lnTo>
                <a:lnTo>
                  <a:pt x="2" y="36"/>
                </a:lnTo>
                <a:lnTo>
                  <a:pt x="2" y="31"/>
                </a:lnTo>
                <a:lnTo>
                  <a:pt x="2" y="29"/>
                </a:lnTo>
                <a:lnTo>
                  <a:pt x="0" y="32"/>
                </a:lnTo>
                <a:lnTo>
                  <a:pt x="0" y="38"/>
                </a:lnTo>
                <a:lnTo>
                  <a:pt x="0" y="40"/>
                </a:lnTo>
                <a:lnTo>
                  <a:pt x="4" y="48"/>
                </a:lnTo>
                <a:lnTo>
                  <a:pt x="12" y="55"/>
                </a:lnTo>
                <a:lnTo>
                  <a:pt x="19" y="59"/>
                </a:lnTo>
                <a:lnTo>
                  <a:pt x="31" y="61"/>
                </a:lnTo>
                <a:lnTo>
                  <a:pt x="37" y="61"/>
                </a:lnTo>
                <a:lnTo>
                  <a:pt x="42" y="59"/>
                </a:lnTo>
                <a:lnTo>
                  <a:pt x="48" y="57"/>
                </a:lnTo>
                <a:lnTo>
                  <a:pt x="52" y="54"/>
                </a:lnTo>
                <a:lnTo>
                  <a:pt x="56" y="48"/>
                </a:lnTo>
                <a:lnTo>
                  <a:pt x="58" y="44"/>
                </a:lnTo>
                <a:lnTo>
                  <a:pt x="60" y="36"/>
                </a:lnTo>
                <a:lnTo>
                  <a:pt x="61" y="31"/>
                </a:lnTo>
                <a:close/>
              </a:path>
            </a:pathLst>
          </a:custGeom>
          <a:solidFill>
            <a:srgbClr val="53448B"/>
          </a:solidFill>
          <a:ln w="9525">
            <a:noFill/>
            <a:round/>
            <a:headEnd/>
            <a:tailEnd/>
          </a:ln>
        </p:spPr>
        <p:txBody>
          <a:bodyPr/>
          <a:lstStyle/>
          <a:p>
            <a:endParaRPr lang="es-ES"/>
          </a:p>
        </p:txBody>
      </p:sp>
      <p:sp>
        <p:nvSpPr>
          <p:cNvPr id="37009" name="Freeform 811"/>
          <p:cNvSpPr>
            <a:spLocks/>
          </p:cNvSpPr>
          <p:nvPr/>
        </p:nvSpPr>
        <p:spPr bwMode="auto">
          <a:xfrm>
            <a:off x="6048375" y="1539875"/>
            <a:ext cx="95250" cy="93663"/>
          </a:xfrm>
          <a:custGeom>
            <a:avLst/>
            <a:gdLst>
              <a:gd name="T0" fmla="*/ 60 w 60"/>
              <a:gd name="T1" fmla="*/ 29 h 59"/>
              <a:gd name="T2" fmla="*/ 60 w 60"/>
              <a:gd name="T3" fmla="*/ 23 h 59"/>
              <a:gd name="T4" fmla="*/ 58 w 60"/>
              <a:gd name="T5" fmla="*/ 17 h 59"/>
              <a:gd name="T6" fmla="*/ 54 w 60"/>
              <a:gd name="T7" fmla="*/ 13 h 59"/>
              <a:gd name="T8" fmla="*/ 52 w 60"/>
              <a:gd name="T9" fmla="*/ 7 h 59"/>
              <a:gd name="T10" fmla="*/ 46 w 60"/>
              <a:gd name="T11" fmla="*/ 4 h 59"/>
              <a:gd name="T12" fmla="*/ 42 w 60"/>
              <a:gd name="T13" fmla="*/ 2 h 59"/>
              <a:gd name="T14" fmla="*/ 37 w 60"/>
              <a:gd name="T15" fmla="*/ 0 h 59"/>
              <a:gd name="T16" fmla="*/ 31 w 60"/>
              <a:gd name="T17" fmla="*/ 0 h 59"/>
              <a:gd name="T18" fmla="*/ 23 w 60"/>
              <a:gd name="T19" fmla="*/ 2 h 59"/>
              <a:gd name="T20" fmla="*/ 17 w 60"/>
              <a:gd name="T21" fmla="*/ 6 h 59"/>
              <a:gd name="T22" fmla="*/ 23 w 60"/>
              <a:gd name="T23" fmla="*/ 2 h 59"/>
              <a:gd name="T24" fmla="*/ 31 w 60"/>
              <a:gd name="T25" fmla="*/ 2 h 59"/>
              <a:gd name="T26" fmla="*/ 35 w 60"/>
              <a:gd name="T27" fmla="*/ 2 h 59"/>
              <a:gd name="T28" fmla="*/ 40 w 60"/>
              <a:gd name="T29" fmla="*/ 4 h 59"/>
              <a:gd name="T30" fmla="*/ 46 w 60"/>
              <a:gd name="T31" fmla="*/ 6 h 59"/>
              <a:gd name="T32" fmla="*/ 50 w 60"/>
              <a:gd name="T33" fmla="*/ 9 h 59"/>
              <a:gd name="T34" fmla="*/ 52 w 60"/>
              <a:gd name="T35" fmla="*/ 13 h 59"/>
              <a:gd name="T36" fmla="*/ 56 w 60"/>
              <a:gd name="T37" fmla="*/ 19 h 59"/>
              <a:gd name="T38" fmla="*/ 58 w 60"/>
              <a:gd name="T39" fmla="*/ 23 h 59"/>
              <a:gd name="T40" fmla="*/ 58 w 60"/>
              <a:gd name="T41" fmla="*/ 29 h 59"/>
              <a:gd name="T42" fmla="*/ 58 w 60"/>
              <a:gd name="T43" fmla="*/ 34 h 59"/>
              <a:gd name="T44" fmla="*/ 56 w 60"/>
              <a:gd name="T45" fmla="*/ 40 h 59"/>
              <a:gd name="T46" fmla="*/ 52 w 60"/>
              <a:gd name="T47" fmla="*/ 44 h 59"/>
              <a:gd name="T48" fmla="*/ 50 w 60"/>
              <a:gd name="T49" fmla="*/ 48 h 59"/>
              <a:gd name="T50" fmla="*/ 46 w 60"/>
              <a:gd name="T51" fmla="*/ 52 h 59"/>
              <a:gd name="T52" fmla="*/ 40 w 60"/>
              <a:gd name="T53" fmla="*/ 53 h 59"/>
              <a:gd name="T54" fmla="*/ 35 w 60"/>
              <a:gd name="T55" fmla="*/ 55 h 59"/>
              <a:gd name="T56" fmla="*/ 31 w 60"/>
              <a:gd name="T57" fmla="*/ 57 h 59"/>
              <a:gd name="T58" fmla="*/ 25 w 60"/>
              <a:gd name="T59" fmla="*/ 55 h 59"/>
              <a:gd name="T60" fmla="*/ 19 w 60"/>
              <a:gd name="T61" fmla="*/ 53 h 59"/>
              <a:gd name="T62" fmla="*/ 15 w 60"/>
              <a:gd name="T63" fmla="*/ 52 h 59"/>
              <a:gd name="T64" fmla="*/ 10 w 60"/>
              <a:gd name="T65" fmla="*/ 48 h 59"/>
              <a:gd name="T66" fmla="*/ 8 w 60"/>
              <a:gd name="T67" fmla="*/ 44 h 59"/>
              <a:gd name="T68" fmla="*/ 4 w 60"/>
              <a:gd name="T69" fmla="*/ 40 h 59"/>
              <a:gd name="T70" fmla="*/ 4 w 60"/>
              <a:gd name="T71" fmla="*/ 34 h 59"/>
              <a:gd name="T72" fmla="*/ 2 w 60"/>
              <a:gd name="T73" fmla="*/ 29 h 59"/>
              <a:gd name="T74" fmla="*/ 4 w 60"/>
              <a:gd name="T75" fmla="*/ 25 h 59"/>
              <a:gd name="T76" fmla="*/ 4 w 60"/>
              <a:gd name="T77" fmla="*/ 19 h 59"/>
              <a:gd name="T78" fmla="*/ 2 w 60"/>
              <a:gd name="T79" fmla="*/ 25 h 59"/>
              <a:gd name="T80" fmla="*/ 0 w 60"/>
              <a:gd name="T81" fmla="*/ 32 h 59"/>
              <a:gd name="T82" fmla="*/ 2 w 60"/>
              <a:gd name="T83" fmla="*/ 38 h 59"/>
              <a:gd name="T84" fmla="*/ 4 w 60"/>
              <a:gd name="T85" fmla="*/ 42 h 59"/>
              <a:gd name="T86" fmla="*/ 6 w 60"/>
              <a:gd name="T87" fmla="*/ 48 h 59"/>
              <a:gd name="T88" fmla="*/ 10 w 60"/>
              <a:gd name="T89" fmla="*/ 52 h 59"/>
              <a:gd name="T90" fmla="*/ 14 w 60"/>
              <a:gd name="T91" fmla="*/ 53 h 59"/>
              <a:gd name="T92" fmla="*/ 19 w 60"/>
              <a:gd name="T93" fmla="*/ 57 h 59"/>
              <a:gd name="T94" fmla="*/ 25 w 60"/>
              <a:gd name="T95" fmla="*/ 57 h 59"/>
              <a:gd name="T96" fmla="*/ 31 w 60"/>
              <a:gd name="T97" fmla="*/ 59 h 59"/>
              <a:gd name="T98" fmla="*/ 37 w 60"/>
              <a:gd name="T99" fmla="*/ 57 h 59"/>
              <a:gd name="T100" fmla="*/ 42 w 60"/>
              <a:gd name="T101" fmla="*/ 57 h 59"/>
              <a:gd name="T102" fmla="*/ 46 w 60"/>
              <a:gd name="T103" fmla="*/ 53 h 59"/>
              <a:gd name="T104" fmla="*/ 52 w 60"/>
              <a:gd name="T105" fmla="*/ 50 h 59"/>
              <a:gd name="T106" fmla="*/ 54 w 60"/>
              <a:gd name="T107" fmla="*/ 46 h 59"/>
              <a:gd name="T108" fmla="*/ 58 w 60"/>
              <a:gd name="T109" fmla="*/ 40 h 59"/>
              <a:gd name="T110" fmla="*/ 60 w 60"/>
              <a:gd name="T111" fmla="*/ 34 h 59"/>
              <a:gd name="T112" fmla="*/ 60 w 60"/>
              <a:gd name="T113" fmla="*/ 29 h 5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0"/>
              <a:gd name="T172" fmla="*/ 0 h 59"/>
              <a:gd name="T173" fmla="*/ 60 w 60"/>
              <a:gd name="T174" fmla="*/ 59 h 5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0" h="59">
                <a:moveTo>
                  <a:pt x="60" y="29"/>
                </a:moveTo>
                <a:lnTo>
                  <a:pt x="60" y="23"/>
                </a:lnTo>
                <a:lnTo>
                  <a:pt x="58" y="17"/>
                </a:lnTo>
                <a:lnTo>
                  <a:pt x="54" y="13"/>
                </a:lnTo>
                <a:lnTo>
                  <a:pt x="52" y="7"/>
                </a:lnTo>
                <a:lnTo>
                  <a:pt x="46" y="4"/>
                </a:lnTo>
                <a:lnTo>
                  <a:pt x="42" y="2"/>
                </a:lnTo>
                <a:lnTo>
                  <a:pt x="37" y="0"/>
                </a:lnTo>
                <a:lnTo>
                  <a:pt x="31" y="0"/>
                </a:lnTo>
                <a:lnTo>
                  <a:pt x="23" y="2"/>
                </a:lnTo>
                <a:lnTo>
                  <a:pt x="17" y="6"/>
                </a:lnTo>
                <a:lnTo>
                  <a:pt x="23" y="2"/>
                </a:lnTo>
                <a:lnTo>
                  <a:pt x="31" y="2"/>
                </a:lnTo>
                <a:lnTo>
                  <a:pt x="35" y="2"/>
                </a:lnTo>
                <a:lnTo>
                  <a:pt x="40" y="4"/>
                </a:lnTo>
                <a:lnTo>
                  <a:pt x="46" y="6"/>
                </a:lnTo>
                <a:lnTo>
                  <a:pt x="50" y="9"/>
                </a:lnTo>
                <a:lnTo>
                  <a:pt x="52" y="13"/>
                </a:lnTo>
                <a:lnTo>
                  <a:pt x="56" y="19"/>
                </a:lnTo>
                <a:lnTo>
                  <a:pt x="58" y="23"/>
                </a:lnTo>
                <a:lnTo>
                  <a:pt x="58" y="29"/>
                </a:lnTo>
                <a:lnTo>
                  <a:pt x="58" y="34"/>
                </a:lnTo>
                <a:lnTo>
                  <a:pt x="56" y="40"/>
                </a:lnTo>
                <a:lnTo>
                  <a:pt x="52" y="44"/>
                </a:lnTo>
                <a:lnTo>
                  <a:pt x="50" y="48"/>
                </a:lnTo>
                <a:lnTo>
                  <a:pt x="46" y="52"/>
                </a:lnTo>
                <a:lnTo>
                  <a:pt x="40" y="53"/>
                </a:lnTo>
                <a:lnTo>
                  <a:pt x="35" y="55"/>
                </a:lnTo>
                <a:lnTo>
                  <a:pt x="31" y="57"/>
                </a:lnTo>
                <a:lnTo>
                  <a:pt x="25" y="55"/>
                </a:lnTo>
                <a:lnTo>
                  <a:pt x="19" y="53"/>
                </a:lnTo>
                <a:lnTo>
                  <a:pt x="15" y="52"/>
                </a:lnTo>
                <a:lnTo>
                  <a:pt x="10" y="48"/>
                </a:lnTo>
                <a:lnTo>
                  <a:pt x="8" y="44"/>
                </a:lnTo>
                <a:lnTo>
                  <a:pt x="4" y="40"/>
                </a:lnTo>
                <a:lnTo>
                  <a:pt x="4" y="34"/>
                </a:lnTo>
                <a:lnTo>
                  <a:pt x="2" y="29"/>
                </a:lnTo>
                <a:lnTo>
                  <a:pt x="4" y="25"/>
                </a:lnTo>
                <a:lnTo>
                  <a:pt x="4" y="19"/>
                </a:lnTo>
                <a:lnTo>
                  <a:pt x="2" y="25"/>
                </a:lnTo>
                <a:lnTo>
                  <a:pt x="0" y="32"/>
                </a:lnTo>
                <a:lnTo>
                  <a:pt x="2" y="38"/>
                </a:lnTo>
                <a:lnTo>
                  <a:pt x="4" y="42"/>
                </a:lnTo>
                <a:lnTo>
                  <a:pt x="6" y="48"/>
                </a:lnTo>
                <a:lnTo>
                  <a:pt x="10" y="52"/>
                </a:lnTo>
                <a:lnTo>
                  <a:pt x="14" y="53"/>
                </a:lnTo>
                <a:lnTo>
                  <a:pt x="19" y="57"/>
                </a:lnTo>
                <a:lnTo>
                  <a:pt x="25" y="57"/>
                </a:lnTo>
                <a:lnTo>
                  <a:pt x="31" y="59"/>
                </a:lnTo>
                <a:lnTo>
                  <a:pt x="37" y="57"/>
                </a:lnTo>
                <a:lnTo>
                  <a:pt x="42" y="57"/>
                </a:lnTo>
                <a:lnTo>
                  <a:pt x="46" y="53"/>
                </a:lnTo>
                <a:lnTo>
                  <a:pt x="52" y="50"/>
                </a:lnTo>
                <a:lnTo>
                  <a:pt x="54" y="46"/>
                </a:lnTo>
                <a:lnTo>
                  <a:pt x="58" y="40"/>
                </a:lnTo>
                <a:lnTo>
                  <a:pt x="60" y="34"/>
                </a:lnTo>
                <a:lnTo>
                  <a:pt x="60" y="29"/>
                </a:lnTo>
                <a:close/>
              </a:path>
            </a:pathLst>
          </a:custGeom>
          <a:solidFill>
            <a:srgbClr val="57498F"/>
          </a:solidFill>
          <a:ln w="9525">
            <a:noFill/>
            <a:round/>
            <a:headEnd/>
            <a:tailEnd/>
          </a:ln>
        </p:spPr>
        <p:txBody>
          <a:bodyPr/>
          <a:lstStyle/>
          <a:p>
            <a:endParaRPr lang="es-ES"/>
          </a:p>
        </p:txBody>
      </p:sp>
      <p:sp>
        <p:nvSpPr>
          <p:cNvPr id="37010" name="Freeform 812"/>
          <p:cNvSpPr>
            <a:spLocks noEditPoints="1"/>
          </p:cNvSpPr>
          <p:nvPr/>
        </p:nvSpPr>
        <p:spPr bwMode="auto">
          <a:xfrm>
            <a:off x="6051550" y="1539875"/>
            <a:ext cx="88900" cy="90488"/>
          </a:xfrm>
          <a:custGeom>
            <a:avLst/>
            <a:gdLst>
              <a:gd name="T0" fmla="*/ 56 w 56"/>
              <a:gd name="T1" fmla="*/ 23 h 57"/>
              <a:gd name="T2" fmla="*/ 52 w 56"/>
              <a:gd name="T3" fmla="*/ 13 h 57"/>
              <a:gd name="T4" fmla="*/ 44 w 56"/>
              <a:gd name="T5" fmla="*/ 6 h 57"/>
              <a:gd name="T6" fmla="*/ 35 w 56"/>
              <a:gd name="T7" fmla="*/ 2 h 57"/>
              <a:gd name="T8" fmla="*/ 25 w 56"/>
              <a:gd name="T9" fmla="*/ 0 h 57"/>
              <a:gd name="T10" fmla="*/ 15 w 56"/>
              <a:gd name="T11" fmla="*/ 6 h 57"/>
              <a:gd name="T12" fmla="*/ 2 w 56"/>
              <a:gd name="T13" fmla="*/ 19 h 57"/>
              <a:gd name="T14" fmla="*/ 0 w 56"/>
              <a:gd name="T15" fmla="*/ 29 h 57"/>
              <a:gd name="T16" fmla="*/ 0 w 56"/>
              <a:gd name="T17" fmla="*/ 34 h 57"/>
              <a:gd name="T18" fmla="*/ 4 w 56"/>
              <a:gd name="T19" fmla="*/ 46 h 57"/>
              <a:gd name="T20" fmla="*/ 12 w 56"/>
              <a:gd name="T21" fmla="*/ 53 h 57"/>
              <a:gd name="T22" fmla="*/ 23 w 56"/>
              <a:gd name="T23" fmla="*/ 57 h 57"/>
              <a:gd name="T24" fmla="*/ 35 w 56"/>
              <a:gd name="T25" fmla="*/ 57 h 57"/>
              <a:gd name="T26" fmla="*/ 44 w 56"/>
              <a:gd name="T27" fmla="*/ 53 h 57"/>
              <a:gd name="T28" fmla="*/ 52 w 56"/>
              <a:gd name="T29" fmla="*/ 46 h 57"/>
              <a:gd name="T30" fmla="*/ 56 w 56"/>
              <a:gd name="T31" fmla="*/ 34 h 57"/>
              <a:gd name="T32" fmla="*/ 54 w 56"/>
              <a:gd name="T33" fmla="*/ 29 h 57"/>
              <a:gd name="T34" fmla="*/ 52 w 56"/>
              <a:gd name="T35" fmla="*/ 40 h 57"/>
              <a:gd name="T36" fmla="*/ 46 w 56"/>
              <a:gd name="T37" fmla="*/ 48 h 57"/>
              <a:gd name="T38" fmla="*/ 38 w 56"/>
              <a:gd name="T39" fmla="*/ 53 h 57"/>
              <a:gd name="T40" fmla="*/ 29 w 56"/>
              <a:gd name="T41" fmla="*/ 55 h 57"/>
              <a:gd name="T42" fmla="*/ 17 w 56"/>
              <a:gd name="T43" fmla="*/ 53 h 57"/>
              <a:gd name="T44" fmla="*/ 10 w 56"/>
              <a:gd name="T45" fmla="*/ 48 h 57"/>
              <a:gd name="T46" fmla="*/ 4 w 56"/>
              <a:gd name="T47" fmla="*/ 40 h 57"/>
              <a:gd name="T48" fmla="*/ 2 w 56"/>
              <a:gd name="T49" fmla="*/ 29 h 57"/>
              <a:gd name="T50" fmla="*/ 4 w 56"/>
              <a:gd name="T51" fmla="*/ 19 h 57"/>
              <a:gd name="T52" fmla="*/ 10 w 56"/>
              <a:gd name="T53" fmla="*/ 11 h 57"/>
              <a:gd name="T54" fmla="*/ 17 w 56"/>
              <a:gd name="T55" fmla="*/ 6 h 57"/>
              <a:gd name="T56" fmla="*/ 29 w 56"/>
              <a:gd name="T57" fmla="*/ 4 h 57"/>
              <a:gd name="T58" fmla="*/ 38 w 56"/>
              <a:gd name="T59" fmla="*/ 6 h 57"/>
              <a:gd name="T60" fmla="*/ 46 w 56"/>
              <a:gd name="T61" fmla="*/ 11 h 57"/>
              <a:gd name="T62" fmla="*/ 52 w 56"/>
              <a:gd name="T63" fmla="*/ 19 h 57"/>
              <a:gd name="T64" fmla="*/ 54 w 56"/>
              <a:gd name="T65" fmla="*/ 29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6"/>
              <a:gd name="T100" fmla="*/ 0 h 57"/>
              <a:gd name="T101" fmla="*/ 56 w 56"/>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6" h="57">
                <a:moveTo>
                  <a:pt x="56" y="29"/>
                </a:moveTo>
                <a:lnTo>
                  <a:pt x="56" y="23"/>
                </a:lnTo>
                <a:lnTo>
                  <a:pt x="54" y="17"/>
                </a:lnTo>
                <a:lnTo>
                  <a:pt x="52" y="13"/>
                </a:lnTo>
                <a:lnTo>
                  <a:pt x="48" y="9"/>
                </a:lnTo>
                <a:lnTo>
                  <a:pt x="44" y="6"/>
                </a:lnTo>
                <a:lnTo>
                  <a:pt x="38" y="4"/>
                </a:lnTo>
                <a:lnTo>
                  <a:pt x="35" y="2"/>
                </a:lnTo>
                <a:lnTo>
                  <a:pt x="29" y="0"/>
                </a:lnTo>
                <a:lnTo>
                  <a:pt x="25" y="0"/>
                </a:lnTo>
                <a:lnTo>
                  <a:pt x="23" y="2"/>
                </a:lnTo>
                <a:lnTo>
                  <a:pt x="15" y="6"/>
                </a:lnTo>
                <a:lnTo>
                  <a:pt x="8" y="11"/>
                </a:lnTo>
                <a:lnTo>
                  <a:pt x="2" y="19"/>
                </a:lnTo>
                <a:lnTo>
                  <a:pt x="0" y="27"/>
                </a:lnTo>
                <a:lnTo>
                  <a:pt x="0" y="29"/>
                </a:lnTo>
                <a:lnTo>
                  <a:pt x="0" y="34"/>
                </a:lnTo>
                <a:lnTo>
                  <a:pt x="2" y="40"/>
                </a:lnTo>
                <a:lnTo>
                  <a:pt x="4" y="46"/>
                </a:lnTo>
                <a:lnTo>
                  <a:pt x="8" y="50"/>
                </a:lnTo>
                <a:lnTo>
                  <a:pt x="12" y="53"/>
                </a:lnTo>
                <a:lnTo>
                  <a:pt x="17" y="55"/>
                </a:lnTo>
                <a:lnTo>
                  <a:pt x="23" y="57"/>
                </a:lnTo>
                <a:lnTo>
                  <a:pt x="29" y="57"/>
                </a:lnTo>
                <a:lnTo>
                  <a:pt x="35" y="57"/>
                </a:lnTo>
                <a:lnTo>
                  <a:pt x="38" y="55"/>
                </a:lnTo>
                <a:lnTo>
                  <a:pt x="44" y="53"/>
                </a:lnTo>
                <a:lnTo>
                  <a:pt x="48" y="50"/>
                </a:lnTo>
                <a:lnTo>
                  <a:pt x="52" y="46"/>
                </a:lnTo>
                <a:lnTo>
                  <a:pt x="54" y="40"/>
                </a:lnTo>
                <a:lnTo>
                  <a:pt x="56" y="34"/>
                </a:lnTo>
                <a:lnTo>
                  <a:pt x="56" y="29"/>
                </a:lnTo>
                <a:close/>
                <a:moveTo>
                  <a:pt x="54" y="29"/>
                </a:moveTo>
                <a:lnTo>
                  <a:pt x="54" y="34"/>
                </a:lnTo>
                <a:lnTo>
                  <a:pt x="52" y="40"/>
                </a:lnTo>
                <a:lnTo>
                  <a:pt x="50" y="44"/>
                </a:lnTo>
                <a:lnTo>
                  <a:pt x="46" y="48"/>
                </a:lnTo>
                <a:lnTo>
                  <a:pt x="42" y="52"/>
                </a:lnTo>
                <a:lnTo>
                  <a:pt x="38" y="53"/>
                </a:lnTo>
                <a:lnTo>
                  <a:pt x="33" y="55"/>
                </a:lnTo>
                <a:lnTo>
                  <a:pt x="29" y="55"/>
                </a:lnTo>
                <a:lnTo>
                  <a:pt x="23" y="55"/>
                </a:lnTo>
                <a:lnTo>
                  <a:pt x="17" y="53"/>
                </a:lnTo>
                <a:lnTo>
                  <a:pt x="13" y="52"/>
                </a:lnTo>
                <a:lnTo>
                  <a:pt x="10" y="48"/>
                </a:lnTo>
                <a:lnTo>
                  <a:pt x="6" y="44"/>
                </a:lnTo>
                <a:lnTo>
                  <a:pt x="4" y="40"/>
                </a:lnTo>
                <a:lnTo>
                  <a:pt x="2" y="34"/>
                </a:lnTo>
                <a:lnTo>
                  <a:pt x="2" y="29"/>
                </a:lnTo>
                <a:lnTo>
                  <a:pt x="2" y="23"/>
                </a:lnTo>
                <a:lnTo>
                  <a:pt x="4" y="19"/>
                </a:lnTo>
                <a:lnTo>
                  <a:pt x="6" y="15"/>
                </a:lnTo>
                <a:lnTo>
                  <a:pt x="10" y="11"/>
                </a:lnTo>
                <a:lnTo>
                  <a:pt x="13" y="7"/>
                </a:lnTo>
                <a:lnTo>
                  <a:pt x="17" y="6"/>
                </a:lnTo>
                <a:lnTo>
                  <a:pt x="23" y="4"/>
                </a:lnTo>
                <a:lnTo>
                  <a:pt x="29" y="4"/>
                </a:lnTo>
                <a:lnTo>
                  <a:pt x="33" y="4"/>
                </a:lnTo>
                <a:lnTo>
                  <a:pt x="38" y="6"/>
                </a:lnTo>
                <a:lnTo>
                  <a:pt x="42" y="7"/>
                </a:lnTo>
                <a:lnTo>
                  <a:pt x="46" y="11"/>
                </a:lnTo>
                <a:lnTo>
                  <a:pt x="50" y="15"/>
                </a:lnTo>
                <a:lnTo>
                  <a:pt x="52" y="19"/>
                </a:lnTo>
                <a:lnTo>
                  <a:pt x="54" y="23"/>
                </a:lnTo>
                <a:lnTo>
                  <a:pt x="54" y="29"/>
                </a:lnTo>
                <a:close/>
              </a:path>
            </a:pathLst>
          </a:custGeom>
          <a:solidFill>
            <a:srgbClr val="5C4E92"/>
          </a:solidFill>
          <a:ln w="9525">
            <a:noFill/>
            <a:round/>
            <a:headEnd/>
            <a:tailEnd/>
          </a:ln>
        </p:spPr>
        <p:txBody>
          <a:bodyPr/>
          <a:lstStyle/>
          <a:p>
            <a:endParaRPr lang="es-ES"/>
          </a:p>
        </p:txBody>
      </p:sp>
      <p:sp>
        <p:nvSpPr>
          <p:cNvPr id="37011" name="Freeform 813"/>
          <p:cNvSpPr>
            <a:spLocks noEditPoints="1"/>
          </p:cNvSpPr>
          <p:nvPr/>
        </p:nvSpPr>
        <p:spPr bwMode="auto">
          <a:xfrm>
            <a:off x="6051550" y="1543050"/>
            <a:ext cx="88900" cy="87313"/>
          </a:xfrm>
          <a:custGeom>
            <a:avLst/>
            <a:gdLst>
              <a:gd name="T0" fmla="*/ 56 w 56"/>
              <a:gd name="T1" fmla="*/ 27 h 55"/>
              <a:gd name="T2" fmla="*/ 56 w 56"/>
              <a:gd name="T3" fmla="*/ 21 h 55"/>
              <a:gd name="T4" fmla="*/ 54 w 56"/>
              <a:gd name="T5" fmla="*/ 17 h 55"/>
              <a:gd name="T6" fmla="*/ 50 w 56"/>
              <a:gd name="T7" fmla="*/ 11 h 55"/>
              <a:gd name="T8" fmla="*/ 48 w 56"/>
              <a:gd name="T9" fmla="*/ 7 h 55"/>
              <a:gd name="T10" fmla="*/ 44 w 56"/>
              <a:gd name="T11" fmla="*/ 4 h 55"/>
              <a:gd name="T12" fmla="*/ 38 w 56"/>
              <a:gd name="T13" fmla="*/ 2 h 55"/>
              <a:gd name="T14" fmla="*/ 33 w 56"/>
              <a:gd name="T15" fmla="*/ 0 h 55"/>
              <a:gd name="T16" fmla="*/ 29 w 56"/>
              <a:gd name="T17" fmla="*/ 0 h 55"/>
              <a:gd name="T18" fmla="*/ 21 w 56"/>
              <a:gd name="T19" fmla="*/ 0 h 55"/>
              <a:gd name="T20" fmla="*/ 15 w 56"/>
              <a:gd name="T21" fmla="*/ 4 h 55"/>
              <a:gd name="T22" fmla="*/ 8 w 56"/>
              <a:gd name="T23" fmla="*/ 9 h 55"/>
              <a:gd name="T24" fmla="*/ 2 w 56"/>
              <a:gd name="T25" fmla="*/ 17 h 55"/>
              <a:gd name="T26" fmla="*/ 2 w 56"/>
              <a:gd name="T27" fmla="*/ 23 h 55"/>
              <a:gd name="T28" fmla="*/ 0 w 56"/>
              <a:gd name="T29" fmla="*/ 27 h 55"/>
              <a:gd name="T30" fmla="*/ 2 w 56"/>
              <a:gd name="T31" fmla="*/ 32 h 55"/>
              <a:gd name="T32" fmla="*/ 2 w 56"/>
              <a:gd name="T33" fmla="*/ 38 h 55"/>
              <a:gd name="T34" fmla="*/ 6 w 56"/>
              <a:gd name="T35" fmla="*/ 42 h 55"/>
              <a:gd name="T36" fmla="*/ 8 w 56"/>
              <a:gd name="T37" fmla="*/ 46 h 55"/>
              <a:gd name="T38" fmla="*/ 13 w 56"/>
              <a:gd name="T39" fmla="*/ 50 h 55"/>
              <a:gd name="T40" fmla="*/ 17 w 56"/>
              <a:gd name="T41" fmla="*/ 51 h 55"/>
              <a:gd name="T42" fmla="*/ 23 w 56"/>
              <a:gd name="T43" fmla="*/ 53 h 55"/>
              <a:gd name="T44" fmla="*/ 29 w 56"/>
              <a:gd name="T45" fmla="*/ 55 h 55"/>
              <a:gd name="T46" fmla="*/ 33 w 56"/>
              <a:gd name="T47" fmla="*/ 53 h 55"/>
              <a:gd name="T48" fmla="*/ 38 w 56"/>
              <a:gd name="T49" fmla="*/ 51 h 55"/>
              <a:gd name="T50" fmla="*/ 44 w 56"/>
              <a:gd name="T51" fmla="*/ 50 h 55"/>
              <a:gd name="T52" fmla="*/ 48 w 56"/>
              <a:gd name="T53" fmla="*/ 46 h 55"/>
              <a:gd name="T54" fmla="*/ 50 w 56"/>
              <a:gd name="T55" fmla="*/ 42 h 55"/>
              <a:gd name="T56" fmla="*/ 54 w 56"/>
              <a:gd name="T57" fmla="*/ 38 h 55"/>
              <a:gd name="T58" fmla="*/ 56 w 56"/>
              <a:gd name="T59" fmla="*/ 32 h 55"/>
              <a:gd name="T60" fmla="*/ 56 w 56"/>
              <a:gd name="T61" fmla="*/ 27 h 55"/>
              <a:gd name="T62" fmla="*/ 54 w 56"/>
              <a:gd name="T63" fmla="*/ 27 h 55"/>
              <a:gd name="T64" fmla="*/ 52 w 56"/>
              <a:gd name="T65" fmla="*/ 32 h 55"/>
              <a:gd name="T66" fmla="*/ 52 w 56"/>
              <a:gd name="T67" fmla="*/ 36 h 55"/>
              <a:gd name="T68" fmla="*/ 48 w 56"/>
              <a:gd name="T69" fmla="*/ 42 h 55"/>
              <a:gd name="T70" fmla="*/ 46 w 56"/>
              <a:gd name="T71" fmla="*/ 46 h 55"/>
              <a:gd name="T72" fmla="*/ 42 w 56"/>
              <a:gd name="T73" fmla="*/ 48 h 55"/>
              <a:gd name="T74" fmla="*/ 38 w 56"/>
              <a:gd name="T75" fmla="*/ 50 h 55"/>
              <a:gd name="T76" fmla="*/ 33 w 56"/>
              <a:gd name="T77" fmla="*/ 51 h 55"/>
              <a:gd name="T78" fmla="*/ 29 w 56"/>
              <a:gd name="T79" fmla="*/ 51 h 55"/>
              <a:gd name="T80" fmla="*/ 23 w 56"/>
              <a:gd name="T81" fmla="*/ 51 h 55"/>
              <a:gd name="T82" fmla="*/ 17 w 56"/>
              <a:gd name="T83" fmla="*/ 50 h 55"/>
              <a:gd name="T84" fmla="*/ 13 w 56"/>
              <a:gd name="T85" fmla="*/ 48 h 55"/>
              <a:gd name="T86" fmla="*/ 10 w 56"/>
              <a:gd name="T87" fmla="*/ 46 h 55"/>
              <a:gd name="T88" fmla="*/ 8 w 56"/>
              <a:gd name="T89" fmla="*/ 42 h 55"/>
              <a:gd name="T90" fmla="*/ 4 w 56"/>
              <a:gd name="T91" fmla="*/ 36 h 55"/>
              <a:gd name="T92" fmla="*/ 4 w 56"/>
              <a:gd name="T93" fmla="*/ 32 h 55"/>
              <a:gd name="T94" fmla="*/ 2 w 56"/>
              <a:gd name="T95" fmla="*/ 27 h 55"/>
              <a:gd name="T96" fmla="*/ 4 w 56"/>
              <a:gd name="T97" fmla="*/ 23 h 55"/>
              <a:gd name="T98" fmla="*/ 4 w 56"/>
              <a:gd name="T99" fmla="*/ 17 h 55"/>
              <a:gd name="T100" fmla="*/ 8 w 56"/>
              <a:gd name="T101" fmla="*/ 13 h 55"/>
              <a:gd name="T102" fmla="*/ 10 w 56"/>
              <a:gd name="T103" fmla="*/ 9 h 55"/>
              <a:gd name="T104" fmla="*/ 13 w 56"/>
              <a:gd name="T105" fmla="*/ 5 h 55"/>
              <a:gd name="T106" fmla="*/ 17 w 56"/>
              <a:gd name="T107" fmla="*/ 4 h 55"/>
              <a:gd name="T108" fmla="*/ 23 w 56"/>
              <a:gd name="T109" fmla="*/ 2 h 55"/>
              <a:gd name="T110" fmla="*/ 29 w 56"/>
              <a:gd name="T111" fmla="*/ 2 h 55"/>
              <a:gd name="T112" fmla="*/ 38 w 56"/>
              <a:gd name="T113" fmla="*/ 4 h 55"/>
              <a:gd name="T114" fmla="*/ 46 w 56"/>
              <a:gd name="T115" fmla="*/ 9 h 55"/>
              <a:gd name="T116" fmla="*/ 52 w 56"/>
              <a:gd name="T117" fmla="*/ 17 h 55"/>
              <a:gd name="T118" fmla="*/ 54 w 56"/>
              <a:gd name="T119" fmla="*/ 27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
              <a:gd name="T181" fmla="*/ 0 h 55"/>
              <a:gd name="T182" fmla="*/ 56 w 56"/>
              <a:gd name="T183" fmla="*/ 55 h 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 h="55">
                <a:moveTo>
                  <a:pt x="56" y="27"/>
                </a:moveTo>
                <a:lnTo>
                  <a:pt x="56" y="21"/>
                </a:lnTo>
                <a:lnTo>
                  <a:pt x="54" y="17"/>
                </a:lnTo>
                <a:lnTo>
                  <a:pt x="50" y="11"/>
                </a:lnTo>
                <a:lnTo>
                  <a:pt x="48" y="7"/>
                </a:lnTo>
                <a:lnTo>
                  <a:pt x="44" y="4"/>
                </a:lnTo>
                <a:lnTo>
                  <a:pt x="38" y="2"/>
                </a:lnTo>
                <a:lnTo>
                  <a:pt x="33" y="0"/>
                </a:lnTo>
                <a:lnTo>
                  <a:pt x="29" y="0"/>
                </a:lnTo>
                <a:lnTo>
                  <a:pt x="21" y="0"/>
                </a:lnTo>
                <a:lnTo>
                  <a:pt x="15" y="4"/>
                </a:lnTo>
                <a:lnTo>
                  <a:pt x="8" y="9"/>
                </a:lnTo>
                <a:lnTo>
                  <a:pt x="2" y="17"/>
                </a:lnTo>
                <a:lnTo>
                  <a:pt x="2" y="23"/>
                </a:lnTo>
                <a:lnTo>
                  <a:pt x="0" y="27"/>
                </a:lnTo>
                <a:lnTo>
                  <a:pt x="2" y="32"/>
                </a:lnTo>
                <a:lnTo>
                  <a:pt x="2" y="38"/>
                </a:lnTo>
                <a:lnTo>
                  <a:pt x="6" y="42"/>
                </a:lnTo>
                <a:lnTo>
                  <a:pt x="8" y="46"/>
                </a:lnTo>
                <a:lnTo>
                  <a:pt x="13" y="50"/>
                </a:lnTo>
                <a:lnTo>
                  <a:pt x="17" y="51"/>
                </a:lnTo>
                <a:lnTo>
                  <a:pt x="23" y="53"/>
                </a:lnTo>
                <a:lnTo>
                  <a:pt x="29" y="55"/>
                </a:lnTo>
                <a:lnTo>
                  <a:pt x="33" y="53"/>
                </a:lnTo>
                <a:lnTo>
                  <a:pt x="38" y="51"/>
                </a:lnTo>
                <a:lnTo>
                  <a:pt x="44" y="50"/>
                </a:lnTo>
                <a:lnTo>
                  <a:pt x="48" y="46"/>
                </a:lnTo>
                <a:lnTo>
                  <a:pt x="50" y="42"/>
                </a:lnTo>
                <a:lnTo>
                  <a:pt x="54" y="38"/>
                </a:lnTo>
                <a:lnTo>
                  <a:pt x="56" y="32"/>
                </a:lnTo>
                <a:lnTo>
                  <a:pt x="56" y="27"/>
                </a:lnTo>
                <a:close/>
                <a:moveTo>
                  <a:pt x="54" y="27"/>
                </a:moveTo>
                <a:lnTo>
                  <a:pt x="52" y="32"/>
                </a:lnTo>
                <a:lnTo>
                  <a:pt x="52" y="36"/>
                </a:lnTo>
                <a:lnTo>
                  <a:pt x="48" y="42"/>
                </a:lnTo>
                <a:lnTo>
                  <a:pt x="46" y="46"/>
                </a:lnTo>
                <a:lnTo>
                  <a:pt x="42" y="48"/>
                </a:lnTo>
                <a:lnTo>
                  <a:pt x="38" y="50"/>
                </a:lnTo>
                <a:lnTo>
                  <a:pt x="33" y="51"/>
                </a:lnTo>
                <a:lnTo>
                  <a:pt x="29" y="51"/>
                </a:lnTo>
                <a:lnTo>
                  <a:pt x="23" y="51"/>
                </a:lnTo>
                <a:lnTo>
                  <a:pt x="17" y="50"/>
                </a:lnTo>
                <a:lnTo>
                  <a:pt x="13" y="48"/>
                </a:lnTo>
                <a:lnTo>
                  <a:pt x="10" y="46"/>
                </a:lnTo>
                <a:lnTo>
                  <a:pt x="8" y="42"/>
                </a:lnTo>
                <a:lnTo>
                  <a:pt x="4" y="36"/>
                </a:lnTo>
                <a:lnTo>
                  <a:pt x="4" y="32"/>
                </a:lnTo>
                <a:lnTo>
                  <a:pt x="2" y="27"/>
                </a:lnTo>
                <a:lnTo>
                  <a:pt x="4" y="23"/>
                </a:lnTo>
                <a:lnTo>
                  <a:pt x="4" y="17"/>
                </a:lnTo>
                <a:lnTo>
                  <a:pt x="8" y="13"/>
                </a:lnTo>
                <a:lnTo>
                  <a:pt x="10" y="9"/>
                </a:lnTo>
                <a:lnTo>
                  <a:pt x="13" y="5"/>
                </a:lnTo>
                <a:lnTo>
                  <a:pt x="17" y="4"/>
                </a:lnTo>
                <a:lnTo>
                  <a:pt x="23" y="2"/>
                </a:lnTo>
                <a:lnTo>
                  <a:pt x="29" y="2"/>
                </a:lnTo>
                <a:lnTo>
                  <a:pt x="38" y="4"/>
                </a:lnTo>
                <a:lnTo>
                  <a:pt x="46" y="9"/>
                </a:lnTo>
                <a:lnTo>
                  <a:pt x="52" y="17"/>
                </a:lnTo>
                <a:lnTo>
                  <a:pt x="54" y="27"/>
                </a:lnTo>
                <a:close/>
              </a:path>
            </a:pathLst>
          </a:custGeom>
          <a:solidFill>
            <a:srgbClr val="615395"/>
          </a:solidFill>
          <a:ln w="9525">
            <a:noFill/>
            <a:round/>
            <a:headEnd/>
            <a:tailEnd/>
          </a:ln>
        </p:spPr>
        <p:txBody>
          <a:bodyPr/>
          <a:lstStyle/>
          <a:p>
            <a:endParaRPr lang="es-ES"/>
          </a:p>
        </p:txBody>
      </p:sp>
      <p:sp>
        <p:nvSpPr>
          <p:cNvPr id="37012" name="Freeform 814"/>
          <p:cNvSpPr>
            <a:spLocks noEditPoints="1"/>
          </p:cNvSpPr>
          <p:nvPr/>
        </p:nvSpPr>
        <p:spPr bwMode="auto">
          <a:xfrm>
            <a:off x="6054725" y="1546225"/>
            <a:ext cx="82550" cy="80963"/>
          </a:xfrm>
          <a:custGeom>
            <a:avLst/>
            <a:gdLst>
              <a:gd name="T0" fmla="*/ 52 w 52"/>
              <a:gd name="T1" fmla="*/ 25 h 51"/>
              <a:gd name="T2" fmla="*/ 52 w 52"/>
              <a:gd name="T3" fmla="*/ 19 h 51"/>
              <a:gd name="T4" fmla="*/ 50 w 52"/>
              <a:gd name="T5" fmla="*/ 15 h 51"/>
              <a:gd name="T6" fmla="*/ 48 w 52"/>
              <a:gd name="T7" fmla="*/ 11 h 51"/>
              <a:gd name="T8" fmla="*/ 44 w 52"/>
              <a:gd name="T9" fmla="*/ 7 h 51"/>
              <a:gd name="T10" fmla="*/ 40 w 52"/>
              <a:gd name="T11" fmla="*/ 3 h 51"/>
              <a:gd name="T12" fmla="*/ 36 w 52"/>
              <a:gd name="T13" fmla="*/ 2 h 51"/>
              <a:gd name="T14" fmla="*/ 31 w 52"/>
              <a:gd name="T15" fmla="*/ 0 h 51"/>
              <a:gd name="T16" fmla="*/ 27 w 52"/>
              <a:gd name="T17" fmla="*/ 0 h 51"/>
              <a:gd name="T18" fmla="*/ 21 w 52"/>
              <a:gd name="T19" fmla="*/ 0 h 51"/>
              <a:gd name="T20" fmla="*/ 15 w 52"/>
              <a:gd name="T21" fmla="*/ 2 h 51"/>
              <a:gd name="T22" fmla="*/ 11 w 52"/>
              <a:gd name="T23" fmla="*/ 3 h 51"/>
              <a:gd name="T24" fmla="*/ 8 w 52"/>
              <a:gd name="T25" fmla="*/ 7 h 51"/>
              <a:gd name="T26" fmla="*/ 4 w 52"/>
              <a:gd name="T27" fmla="*/ 11 h 51"/>
              <a:gd name="T28" fmla="*/ 2 w 52"/>
              <a:gd name="T29" fmla="*/ 15 h 51"/>
              <a:gd name="T30" fmla="*/ 0 w 52"/>
              <a:gd name="T31" fmla="*/ 19 h 51"/>
              <a:gd name="T32" fmla="*/ 0 w 52"/>
              <a:gd name="T33" fmla="*/ 25 h 51"/>
              <a:gd name="T34" fmla="*/ 0 w 52"/>
              <a:gd name="T35" fmla="*/ 30 h 51"/>
              <a:gd name="T36" fmla="*/ 2 w 52"/>
              <a:gd name="T37" fmla="*/ 36 h 51"/>
              <a:gd name="T38" fmla="*/ 4 w 52"/>
              <a:gd name="T39" fmla="*/ 40 h 51"/>
              <a:gd name="T40" fmla="*/ 8 w 52"/>
              <a:gd name="T41" fmla="*/ 44 h 51"/>
              <a:gd name="T42" fmla="*/ 11 w 52"/>
              <a:gd name="T43" fmla="*/ 48 h 51"/>
              <a:gd name="T44" fmla="*/ 15 w 52"/>
              <a:gd name="T45" fmla="*/ 49 h 51"/>
              <a:gd name="T46" fmla="*/ 21 w 52"/>
              <a:gd name="T47" fmla="*/ 51 h 51"/>
              <a:gd name="T48" fmla="*/ 27 w 52"/>
              <a:gd name="T49" fmla="*/ 51 h 51"/>
              <a:gd name="T50" fmla="*/ 31 w 52"/>
              <a:gd name="T51" fmla="*/ 51 h 51"/>
              <a:gd name="T52" fmla="*/ 36 w 52"/>
              <a:gd name="T53" fmla="*/ 49 h 51"/>
              <a:gd name="T54" fmla="*/ 40 w 52"/>
              <a:gd name="T55" fmla="*/ 48 h 51"/>
              <a:gd name="T56" fmla="*/ 44 w 52"/>
              <a:gd name="T57" fmla="*/ 44 h 51"/>
              <a:gd name="T58" fmla="*/ 48 w 52"/>
              <a:gd name="T59" fmla="*/ 40 h 51"/>
              <a:gd name="T60" fmla="*/ 50 w 52"/>
              <a:gd name="T61" fmla="*/ 36 h 51"/>
              <a:gd name="T62" fmla="*/ 52 w 52"/>
              <a:gd name="T63" fmla="*/ 30 h 51"/>
              <a:gd name="T64" fmla="*/ 52 w 52"/>
              <a:gd name="T65" fmla="*/ 25 h 51"/>
              <a:gd name="T66" fmla="*/ 50 w 52"/>
              <a:gd name="T67" fmla="*/ 25 h 51"/>
              <a:gd name="T68" fmla="*/ 48 w 52"/>
              <a:gd name="T69" fmla="*/ 34 h 51"/>
              <a:gd name="T70" fmla="*/ 42 w 52"/>
              <a:gd name="T71" fmla="*/ 42 h 51"/>
              <a:gd name="T72" fmla="*/ 34 w 52"/>
              <a:gd name="T73" fmla="*/ 48 h 51"/>
              <a:gd name="T74" fmla="*/ 27 w 52"/>
              <a:gd name="T75" fmla="*/ 49 h 51"/>
              <a:gd name="T76" fmla="*/ 17 w 52"/>
              <a:gd name="T77" fmla="*/ 48 h 51"/>
              <a:gd name="T78" fmla="*/ 10 w 52"/>
              <a:gd name="T79" fmla="*/ 42 h 51"/>
              <a:gd name="T80" fmla="*/ 4 w 52"/>
              <a:gd name="T81" fmla="*/ 34 h 51"/>
              <a:gd name="T82" fmla="*/ 2 w 52"/>
              <a:gd name="T83" fmla="*/ 25 h 51"/>
              <a:gd name="T84" fmla="*/ 4 w 52"/>
              <a:gd name="T85" fmla="*/ 15 h 51"/>
              <a:gd name="T86" fmla="*/ 10 w 52"/>
              <a:gd name="T87" fmla="*/ 7 h 51"/>
              <a:gd name="T88" fmla="*/ 17 w 52"/>
              <a:gd name="T89" fmla="*/ 3 h 51"/>
              <a:gd name="T90" fmla="*/ 27 w 52"/>
              <a:gd name="T91" fmla="*/ 2 h 51"/>
              <a:gd name="T92" fmla="*/ 34 w 52"/>
              <a:gd name="T93" fmla="*/ 3 h 51"/>
              <a:gd name="T94" fmla="*/ 42 w 52"/>
              <a:gd name="T95" fmla="*/ 7 h 51"/>
              <a:gd name="T96" fmla="*/ 48 w 52"/>
              <a:gd name="T97" fmla="*/ 15 h 51"/>
              <a:gd name="T98" fmla="*/ 50 w 52"/>
              <a:gd name="T99" fmla="*/ 25 h 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2"/>
              <a:gd name="T151" fmla="*/ 0 h 51"/>
              <a:gd name="T152" fmla="*/ 52 w 52"/>
              <a:gd name="T153" fmla="*/ 51 h 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2" h="51">
                <a:moveTo>
                  <a:pt x="52" y="25"/>
                </a:moveTo>
                <a:lnTo>
                  <a:pt x="52" y="19"/>
                </a:lnTo>
                <a:lnTo>
                  <a:pt x="50" y="15"/>
                </a:lnTo>
                <a:lnTo>
                  <a:pt x="48" y="11"/>
                </a:lnTo>
                <a:lnTo>
                  <a:pt x="44" y="7"/>
                </a:lnTo>
                <a:lnTo>
                  <a:pt x="40" y="3"/>
                </a:lnTo>
                <a:lnTo>
                  <a:pt x="36" y="2"/>
                </a:lnTo>
                <a:lnTo>
                  <a:pt x="31" y="0"/>
                </a:lnTo>
                <a:lnTo>
                  <a:pt x="27" y="0"/>
                </a:lnTo>
                <a:lnTo>
                  <a:pt x="21" y="0"/>
                </a:lnTo>
                <a:lnTo>
                  <a:pt x="15" y="2"/>
                </a:lnTo>
                <a:lnTo>
                  <a:pt x="11" y="3"/>
                </a:lnTo>
                <a:lnTo>
                  <a:pt x="8" y="7"/>
                </a:lnTo>
                <a:lnTo>
                  <a:pt x="4" y="11"/>
                </a:lnTo>
                <a:lnTo>
                  <a:pt x="2" y="15"/>
                </a:lnTo>
                <a:lnTo>
                  <a:pt x="0" y="19"/>
                </a:lnTo>
                <a:lnTo>
                  <a:pt x="0" y="25"/>
                </a:lnTo>
                <a:lnTo>
                  <a:pt x="0" y="30"/>
                </a:lnTo>
                <a:lnTo>
                  <a:pt x="2" y="36"/>
                </a:lnTo>
                <a:lnTo>
                  <a:pt x="4" y="40"/>
                </a:lnTo>
                <a:lnTo>
                  <a:pt x="8" y="44"/>
                </a:lnTo>
                <a:lnTo>
                  <a:pt x="11" y="48"/>
                </a:lnTo>
                <a:lnTo>
                  <a:pt x="15" y="49"/>
                </a:lnTo>
                <a:lnTo>
                  <a:pt x="21" y="51"/>
                </a:lnTo>
                <a:lnTo>
                  <a:pt x="27" y="51"/>
                </a:lnTo>
                <a:lnTo>
                  <a:pt x="31" y="51"/>
                </a:lnTo>
                <a:lnTo>
                  <a:pt x="36" y="49"/>
                </a:lnTo>
                <a:lnTo>
                  <a:pt x="40" y="48"/>
                </a:lnTo>
                <a:lnTo>
                  <a:pt x="44" y="44"/>
                </a:lnTo>
                <a:lnTo>
                  <a:pt x="48" y="40"/>
                </a:lnTo>
                <a:lnTo>
                  <a:pt x="50" y="36"/>
                </a:lnTo>
                <a:lnTo>
                  <a:pt x="52" y="30"/>
                </a:lnTo>
                <a:lnTo>
                  <a:pt x="52" y="25"/>
                </a:lnTo>
                <a:close/>
                <a:moveTo>
                  <a:pt x="50" y="25"/>
                </a:moveTo>
                <a:lnTo>
                  <a:pt x="48" y="34"/>
                </a:lnTo>
                <a:lnTo>
                  <a:pt x="42" y="42"/>
                </a:lnTo>
                <a:lnTo>
                  <a:pt x="34" y="48"/>
                </a:lnTo>
                <a:lnTo>
                  <a:pt x="27" y="49"/>
                </a:lnTo>
                <a:lnTo>
                  <a:pt x="17" y="48"/>
                </a:lnTo>
                <a:lnTo>
                  <a:pt x="10" y="42"/>
                </a:lnTo>
                <a:lnTo>
                  <a:pt x="4" y="34"/>
                </a:lnTo>
                <a:lnTo>
                  <a:pt x="2" y="25"/>
                </a:lnTo>
                <a:lnTo>
                  <a:pt x="4" y="15"/>
                </a:lnTo>
                <a:lnTo>
                  <a:pt x="10" y="7"/>
                </a:lnTo>
                <a:lnTo>
                  <a:pt x="17" y="3"/>
                </a:lnTo>
                <a:lnTo>
                  <a:pt x="27" y="2"/>
                </a:lnTo>
                <a:lnTo>
                  <a:pt x="34" y="3"/>
                </a:lnTo>
                <a:lnTo>
                  <a:pt x="42" y="7"/>
                </a:lnTo>
                <a:lnTo>
                  <a:pt x="48" y="15"/>
                </a:lnTo>
                <a:lnTo>
                  <a:pt x="50" y="25"/>
                </a:lnTo>
                <a:close/>
              </a:path>
            </a:pathLst>
          </a:custGeom>
          <a:solidFill>
            <a:srgbClr val="665899"/>
          </a:solidFill>
          <a:ln w="9525">
            <a:noFill/>
            <a:round/>
            <a:headEnd/>
            <a:tailEnd/>
          </a:ln>
        </p:spPr>
        <p:txBody>
          <a:bodyPr/>
          <a:lstStyle/>
          <a:p>
            <a:endParaRPr lang="es-ES"/>
          </a:p>
        </p:txBody>
      </p:sp>
      <p:sp>
        <p:nvSpPr>
          <p:cNvPr id="37013" name="Freeform 815"/>
          <p:cNvSpPr>
            <a:spLocks noEditPoints="1"/>
          </p:cNvSpPr>
          <p:nvPr/>
        </p:nvSpPr>
        <p:spPr bwMode="auto">
          <a:xfrm>
            <a:off x="6054725" y="1546225"/>
            <a:ext cx="82550" cy="77788"/>
          </a:xfrm>
          <a:custGeom>
            <a:avLst/>
            <a:gdLst>
              <a:gd name="T0" fmla="*/ 52 w 52"/>
              <a:gd name="T1" fmla="*/ 25 h 49"/>
              <a:gd name="T2" fmla="*/ 50 w 52"/>
              <a:gd name="T3" fmla="*/ 15 h 49"/>
              <a:gd name="T4" fmla="*/ 44 w 52"/>
              <a:gd name="T5" fmla="*/ 7 h 49"/>
              <a:gd name="T6" fmla="*/ 36 w 52"/>
              <a:gd name="T7" fmla="*/ 2 h 49"/>
              <a:gd name="T8" fmla="*/ 27 w 52"/>
              <a:gd name="T9" fmla="*/ 0 h 49"/>
              <a:gd name="T10" fmla="*/ 21 w 52"/>
              <a:gd name="T11" fmla="*/ 0 h 49"/>
              <a:gd name="T12" fmla="*/ 15 w 52"/>
              <a:gd name="T13" fmla="*/ 2 h 49"/>
              <a:gd name="T14" fmla="*/ 11 w 52"/>
              <a:gd name="T15" fmla="*/ 3 h 49"/>
              <a:gd name="T16" fmla="*/ 8 w 52"/>
              <a:gd name="T17" fmla="*/ 7 h 49"/>
              <a:gd name="T18" fmla="*/ 6 w 52"/>
              <a:gd name="T19" fmla="*/ 11 h 49"/>
              <a:gd name="T20" fmla="*/ 2 w 52"/>
              <a:gd name="T21" fmla="*/ 15 h 49"/>
              <a:gd name="T22" fmla="*/ 2 w 52"/>
              <a:gd name="T23" fmla="*/ 21 h 49"/>
              <a:gd name="T24" fmla="*/ 0 w 52"/>
              <a:gd name="T25" fmla="*/ 25 h 49"/>
              <a:gd name="T26" fmla="*/ 2 w 52"/>
              <a:gd name="T27" fmla="*/ 30 h 49"/>
              <a:gd name="T28" fmla="*/ 2 w 52"/>
              <a:gd name="T29" fmla="*/ 34 h 49"/>
              <a:gd name="T30" fmla="*/ 6 w 52"/>
              <a:gd name="T31" fmla="*/ 40 h 49"/>
              <a:gd name="T32" fmla="*/ 8 w 52"/>
              <a:gd name="T33" fmla="*/ 44 h 49"/>
              <a:gd name="T34" fmla="*/ 11 w 52"/>
              <a:gd name="T35" fmla="*/ 46 h 49"/>
              <a:gd name="T36" fmla="*/ 15 w 52"/>
              <a:gd name="T37" fmla="*/ 48 h 49"/>
              <a:gd name="T38" fmla="*/ 21 w 52"/>
              <a:gd name="T39" fmla="*/ 49 h 49"/>
              <a:gd name="T40" fmla="*/ 27 w 52"/>
              <a:gd name="T41" fmla="*/ 49 h 49"/>
              <a:gd name="T42" fmla="*/ 31 w 52"/>
              <a:gd name="T43" fmla="*/ 49 h 49"/>
              <a:gd name="T44" fmla="*/ 36 w 52"/>
              <a:gd name="T45" fmla="*/ 48 h 49"/>
              <a:gd name="T46" fmla="*/ 40 w 52"/>
              <a:gd name="T47" fmla="*/ 46 h 49"/>
              <a:gd name="T48" fmla="*/ 44 w 52"/>
              <a:gd name="T49" fmla="*/ 44 h 49"/>
              <a:gd name="T50" fmla="*/ 46 w 52"/>
              <a:gd name="T51" fmla="*/ 40 h 49"/>
              <a:gd name="T52" fmla="*/ 50 w 52"/>
              <a:gd name="T53" fmla="*/ 34 h 49"/>
              <a:gd name="T54" fmla="*/ 50 w 52"/>
              <a:gd name="T55" fmla="*/ 30 h 49"/>
              <a:gd name="T56" fmla="*/ 52 w 52"/>
              <a:gd name="T57" fmla="*/ 25 h 49"/>
              <a:gd name="T58" fmla="*/ 48 w 52"/>
              <a:gd name="T59" fmla="*/ 25 h 49"/>
              <a:gd name="T60" fmla="*/ 48 w 52"/>
              <a:gd name="T61" fmla="*/ 34 h 49"/>
              <a:gd name="T62" fmla="*/ 42 w 52"/>
              <a:gd name="T63" fmla="*/ 42 h 49"/>
              <a:gd name="T64" fmla="*/ 34 w 52"/>
              <a:gd name="T65" fmla="*/ 46 h 49"/>
              <a:gd name="T66" fmla="*/ 27 w 52"/>
              <a:gd name="T67" fmla="*/ 48 h 49"/>
              <a:gd name="T68" fmla="*/ 17 w 52"/>
              <a:gd name="T69" fmla="*/ 46 h 49"/>
              <a:gd name="T70" fmla="*/ 10 w 52"/>
              <a:gd name="T71" fmla="*/ 42 h 49"/>
              <a:gd name="T72" fmla="*/ 6 w 52"/>
              <a:gd name="T73" fmla="*/ 34 h 49"/>
              <a:gd name="T74" fmla="*/ 4 w 52"/>
              <a:gd name="T75" fmla="*/ 25 h 49"/>
              <a:gd name="T76" fmla="*/ 6 w 52"/>
              <a:gd name="T77" fmla="*/ 17 h 49"/>
              <a:gd name="T78" fmla="*/ 10 w 52"/>
              <a:gd name="T79" fmla="*/ 9 h 49"/>
              <a:gd name="T80" fmla="*/ 17 w 52"/>
              <a:gd name="T81" fmla="*/ 3 h 49"/>
              <a:gd name="T82" fmla="*/ 27 w 52"/>
              <a:gd name="T83" fmla="*/ 2 h 49"/>
              <a:gd name="T84" fmla="*/ 34 w 52"/>
              <a:gd name="T85" fmla="*/ 3 h 49"/>
              <a:gd name="T86" fmla="*/ 42 w 52"/>
              <a:gd name="T87" fmla="*/ 9 h 49"/>
              <a:gd name="T88" fmla="*/ 48 w 52"/>
              <a:gd name="T89" fmla="*/ 17 h 49"/>
              <a:gd name="T90" fmla="*/ 48 w 52"/>
              <a:gd name="T91" fmla="*/ 25 h 4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49"/>
              <a:gd name="T140" fmla="*/ 52 w 52"/>
              <a:gd name="T141" fmla="*/ 49 h 4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49">
                <a:moveTo>
                  <a:pt x="52" y="25"/>
                </a:moveTo>
                <a:lnTo>
                  <a:pt x="50" y="15"/>
                </a:lnTo>
                <a:lnTo>
                  <a:pt x="44" y="7"/>
                </a:lnTo>
                <a:lnTo>
                  <a:pt x="36" y="2"/>
                </a:lnTo>
                <a:lnTo>
                  <a:pt x="27" y="0"/>
                </a:lnTo>
                <a:lnTo>
                  <a:pt x="21" y="0"/>
                </a:lnTo>
                <a:lnTo>
                  <a:pt x="15" y="2"/>
                </a:lnTo>
                <a:lnTo>
                  <a:pt x="11" y="3"/>
                </a:lnTo>
                <a:lnTo>
                  <a:pt x="8" y="7"/>
                </a:lnTo>
                <a:lnTo>
                  <a:pt x="6" y="11"/>
                </a:lnTo>
                <a:lnTo>
                  <a:pt x="2" y="15"/>
                </a:lnTo>
                <a:lnTo>
                  <a:pt x="2" y="21"/>
                </a:lnTo>
                <a:lnTo>
                  <a:pt x="0" y="25"/>
                </a:lnTo>
                <a:lnTo>
                  <a:pt x="2" y="30"/>
                </a:lnTo>
                <a:lnTo>
                  <a:pt x="2" y="34"/>
                </a:lnTo>
                <a:lnTo>
                  <a:pt x="6" y="40"/>
                </a:lnTo>
                <a:lnTo>
                  <a:pt x="8" y="44"/>
                </a:lnTo>
                <a:lnTo>
                  <a:pt x="11" y="46"/>
                </a:lnTo>
                <a:lnTo>
                  <a:pt x="15" y="48"/>
                </a:lnTo>
                <a:lnTo>
                  <a:pt x="21" y="49"/>
                </a:lnTo>
                <a:lnTo>
                  <a:pt x="27" y="49"/>
                </a:lnTo>
                <a:lnTo>
                  <a:pt x="31" y="49"/>
                </a:lnTo>
                <a:lnTo>
                  <a:pt x="36" y="48"/>
                </a:lnTo>
                <a:lnTo>
                  <a:pt x="40" y="46"/>
                </a:lnTo>
                <a:lnTo>
                  <a:pt x="44" y="44"/>
                </a:lnTo>
                <a:lnTo>
                  <a:pt x="46" y="40"/>
                </a:lnTo>
                <a:lnTo>
                  <a:pt x="50" y="34"/>
                </a:lnTo>
                <a:lnTo>
                  <a:pt x="50" y="30"/>
                </a:lnTo>
                <a:lnTo>
                  <a:pt x="52" y="25"/>
                </a:lnTo>
                <a:close/>
                <a:moveTo>
                  <a:pt x="48" y="25"/>
                </a:moveTo>
                <a:lnTo>
                  <a:pt x="48" y="34"/>
                </a:lnTo>
                <a:lnTo>
                  <a:pt x="42" y="42"/>
                </a:lnTo>
                <a:lnTo>
                  <a:pt x="34" y="46"/>
                </a:lnTo>
                <a:lnTo>
                  <a:pt x="27" y="48"/>
                </a:lnTo>
                <a:lnTo>
                  <a:pt x="17" y="46"/>
                </a:lnTo>
                <a:lnTo>
                  <a:pt x="10" y="42"/>
                </a:lnTo>
                <a:lnTo>
                  <a:pt x="6" y="34"/>
                </a:lnTo>
                <a:lnTo>
                  <a:pt x="4" y="25"/>
                </a:lnTo>
                <a:lnTo>
                  <a:pt x="6" y="17"/>
                </a:lnTo>
                <a:lnTo>
                  <a:pt x="10" y="9"/>
                </a:lnTo>
                <a:lnTo>
                  <a:pt x="17" y="3"/>
                </a:lnTo>
                <a:lnTo>
                  <a:pt x="27" y="2"/>
                </a:lnTo>
                <a:lnTo>
                  <a:pt x="34" y="3"/>
                </a:lnTo>
                <a:lnTo>
                  <a:pt x="42" y="9"/>
                </a:lnTo>
                <a:lnTo>
                  <a:pt x="48" y="17"/>
                </a:lnTo>
                <a:lnTo>
                  <a:pt x="48" y="25"/>
                </a:lnTo>
                <a:close/>
              </a:path>
            </a:pathLst>
          </a:custGeom>
          <a:solidFill>
            <a:srgbClr val="6A5D9C"/>
          </a:solidFill>
          <a:ln w="9525">
            <a:noFill/>
            <a:round/>
            <a:headEnd/>
            <a:tailEnd/>
          </a:ln>
        </p:spPr>
        <p:txBody>
          <a:bodyPr/>
          <a:lstStyle/>
          <a:p>
            <a:endParaRPr lang="es-ES"/>
          </a:p>
        </p:txBody>
      </p:sp>
      <p:sp>
        <p:nvSpPr>
          <p:cNvPr id="37014" name="Freeform 816"/>
          <p:cNvSpPr>
            <a:spLocks noEditPoints="1"/>
          </p:cNvSpPr>
          <p:nvPr/>
        </p:nvSpPr>
        <p:spPr bwMode="auto">
          <a:xfrm>
            <a:off x="6057900" y="1549400"/>
            <a:ext cx="76200" cy="74613"/>
          </a:xfrm>
          <a:custGeom>
            <a:avLst/>
            <a:gdLst>
              <a:gd name="T0" fmla="*/ 48 w 48"/>
              <a:gd name="T1" fmla="*/ 23 h 47"/>
              <a:gd name="T2" fmla="*/ 46 w 48"/>
              <a:gd name="T3" fmla="*/ 13 h 47"/>
              <a:gd name="T4" fmla="*/ 40 w 48"/>
              <a:gd name="T5" fmla="*/ 5 h 47"/>
              <a:gd name="T6" fmla="*/ 32 w 48"/>
              <a:gd name="T7" fmla="*/ 1 h 47"/>
              <a:gd name="T8" fmla="*/ 25 w 48"/>
              <a:gd name="T9" fmla="*/ 0 h 47"/>
              <a:gd name="T10" fmla="*/ 15 w 48"/>
              <a:gd name="T11" fmla="*/ 1 h 47"/>
              <a:gd name="T12" fmla="*/ 8 w 48"/>
              <a:gd name="T13" fmla="*/ 5 h 47"/>
              <a:gd name="T14" fmla="*/ 2 w 48"/>
              <a:gd name="T15" fmla="*/ 13 h 47"/>
              <a:gd name="T16" fmla="*/ 0 w 48"/>
              <a:gd name="T17" fmla="*/ 23 h 47"/>
              <a:gd name="T18" fmla="*/ 2 w 48"/>
              <a:gd name="T19" fmla="*/ 32 h 47"/>
              <a:gd name="T20" fmla="*/ 8 w 48"/>
              <a:gd name="T21" fmla="*/ 40 h 47"/>
              <a:gd name="T22" fmla="*/ 15 w 48"/>
              <a:gd name="T23" fmla="*/ 46 h 47"/>
              <a:gd name="T24" fmla="*/ 25 w 48"/>
              <a:gd name="T25" fmla="*/ 47 h 47"/>
              <a:gd name="T26" fmla="*/ 32 w 48"/>
              <a:gd name="T27" fmla="*/ 46 h 47"/>
              <a:gd name="T28" fmla="*/ 40 w 48"/>
              <a:gd name="T29" fmla="*/ 40 h 47"/>
              <a:gd name="T30" fmla="*/ 46 w 48"/>
              <a:gd name="T31" fmla="*/ 32 h 47"/>
              <a:gd name="T32" fmla="*/ 48 w 48"/>
              <a:gd name="T33" fmla="*/ 23 h 47"/>
              <a:gd name="T34" fmla="*/ 46 w 48"/>
              <a:gd name="T35" fmla="*/ 23 h 47"/>
              <a:gd name="T36" fmla="*/ 44 w 48"/>
              <a:gd name="T37" fmla="*/ 32 h 47"/>
              <a:gd name="T38" fmla="*/ 40 w 48"/>
              <a:gd name="T39" fmla="*/ 38 h 47"/>
              <a:gd name="T40" fmla="*/ 32 w 48"/>
              <a:gd name="T41" fmla="*/ 44 h 47"/>
              <a:gd name="T42" fmla="*/ 25 w 48"/>
              <a:gd name="T43" fmla="*/ 46 h 47"/>
              <a:gd name="T44" fmla="*/ 15 w 48"/>
              <a:gd name="T45" fmla="*/ 44 h 47"/>
              <a:gd name="T46" fmla="*/ 9 w 48"/>
              <a:gd name="T47" fmla="*/ 38 h 47"/>
              <a:gd name="T48" fmla="*/ 4 w 48"/>
              <a:gd name="T49" fmla="*/ 32 h 47"/>
              <a:gd name="T50" fmla="*/ 2 w 48"/>
              <a:gd name="T51" fmla="*/ 23 h 47"/>
              <a:gd name="T52" fmla="*/ 4 w 48"/>
              <a:gd name="T53" fmla="*/ 15 h 47"/>
              <a:gd name="T54" fmla="*/ 9 w 48"/>
              <a:gd name="T55" fmla="*/ 7 h 47"/>
              <a:gd name="T56" fmla="*/ 15 w 48"/>
              <a:gd name="T57" fmla="*/ 3 h 47"/>
              <a:gd name="T58" fmla="*/ 25 w 48"/>
              <a:gd name="T59" fmla="*/ 1 h 47"/>
              <a:gd name="T60" fmla="*/ 32 w 48"/>
              <a:gd name="T61" fmla="*/ 3 h 47"/>
              <a:gd name="T62" fmla="*/ 40 w 48"/>
              <a:gd name="T63" fmla="*/ 7 h 47"/>
              <a:gd name="T64" fmla="*/ 44 w 48"/>
              <a:gd name="T65" fmla="*/ 15 h 47"/>
              <a:gd name="T66" fmla="*/ 46 w 48"/>
              <a:gd name="T67" fmla="*/ 23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
              <a:gd name="T103" fmla="*/ 0 h 47"/>
              <a:gd name="T104" fmla="*/ 48 w 48"/>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 h="47">
                <a:moveTo>
                  <a:pt x="48" y="23"/>
                </a:moveTo>
                <a:lnTo>
                  <a:pt x="46" y="13"/>
                </a:lnTo>
                <a:lnTo>
                  <a:pt x="40" y="5"/>
                </a:lnTo>
                <a:lnTo>
                  <a:pt x="32" y="1"/>
                </a:lnTo>
                <a:lnTo>
                  <a:pt x="25" y="0"/>
                </a:lnTo>
                <a:lnTo>
                  <a:pt x="15" y="1"/>
                </a:lnTo>
                <a:lnTo>
                  <a:pt x="8" y="5"/>
                </a:lnTo>
                <a:lnTo>
                  <a:pt x="2" y="13"/>
                </a:lnTo>
                <a:lnTo>
                  <a:pt x="0" y="23"/>
                </a:lnTo>
                <a:lnTo>
                  <a:pt x="2" y="32"/>
                </a:lnTo>
                <a:lnTo>
                  <a:pt x="8" y="40"/>
                </a:lnTo>
                <a:lnTo>
                  <a:pt x="15" y="46"/>
                </a:lnTo>
                <a:lnTo>
                  <a:pt x="25" y="47"/>
                </a:lnTo>
                <a:lnTo>
                  <a:pt x="32" y="46"/>
                </a:lnTo>
                <a:lnTo>
                  <a:pt x="40" y="40"/>
                </a:lnTo>
                <a:lnTo>
                  <a:pt x="46" y="32"/>
                </a:lnTo>
                <a:lnTo>
                  <a:pt x="48" y="23"/>
                </a:lnTo>
                <a:close/>
                <a:moveTo>
                  <a:pt x="46" y="23"/>
                </a:moveTo>
                <a:lnTo>
                  <a:pt x="44" y="32"/>
                </a:lnTo>
                <a:lnTo>
                  <a:pt x="40" y="38"/>
                </a:lnTo>
                <a:lnTo>
                  <a:pt x="32" y="44"/>
                </a:lnTo>
                <a:lnTo>
                  <a:pt x="25" y="46"/>
                </a:lnTo>
                <a:lnTo>
                  <a:pt x="15" y="44"/>
                </a:lnTo>
                <a:lnTo>
                  <a:pt x="9" y="38"/>
                </a:lnTo>
                <a:lnTo>
                  <a:pt x="4" y="32"/>
                </a:lnTo>
                <a:lnTo>
                  <a:pt x="2" y="23"/>
                </a:lnTo>
                <a:lnTo>
                  <a:pt x="4" y="15"/>
                </a:lnTo>
                <a:lnTo>
                  <a:pt x="9" y="7"/>
                </a:lnTo>
                <a:lnTo>
                  <a:pt x="15" y="3"/>
                </a:lnTo>
                <a:lnTo>
                  <a:pt x="25" y="1"/>
                </a:lnTo>
                <a:lnTo>
                  <a:pt x="32" y="3"/>
                </a:lnTo>
                <a:lnTo>
                  <a:pt x="40" y="7"/>
                </a:lnTo>
                <a:lnTo>
                  <a:pt x="44" y="15"/>
                </a:lnTo>
                <a:lnTo>
                  <a:pt x="46" y="23"/>
                </a:lnTo>
                <a:close/>
              </a:path>
            </a:pathLst>
          </a:custGeom>
          <a:solidFill>
            <a:srgbClr val="6F629F"/>
          </a:solidFill>
          <a:ln w="9525">
            <a:noFill/>
            <a:round/>
            <a:headEnd/>
            <a:tailEnd/>
          </a:ln>
        </p:spPr>
        <p:txBody>
          <a:bodyPr/>
          <a:lstStyle/>
          <a:p>
            <a:endParaRPr lang="es-ES"/>
          </a:p>
        </p:txBody>
      </p:sp>
      <p:sp>
        <p:nvSpPr>
          <p:cNvPr id="37015" name="Freeform 817"/>
          <p:cNvSpPr>
            <a:spLocks noEditPoints="1"/>
          </p:cNvSpPr>
          <p:nvPr/>
        </p:nvSpPr>
        <p:spPr bwMode="auto">
          <a:xfrm>
            <a:off x="6061075" y="1549400"/>
            <a:ext cx="69850" cy="73025"/>
          </a:xfrm>
          <a:custGeom>
            <a:avLst/>
            <a:gdLst>
              <a:gd name="T0" fmla="*/ 44 w 44"/>
              <a:gd name="T1" fmla="*/ 23 h 46"/>
              <a:gd name="T2" fmla="*/ 44 w 44"/>
              <a:gd name="T3" fmla="*/ 15 h 46"/>
              <a:gd name="T4" fmla="*/ 38 w 44"/>
              <a:gd name="T5" fmla="*/ 7 h 46"/>
              <a:gd name="T6" fmla="*/ 30 w 44"/>
              <a:gd name="T7" fmla="*/ 1 h 46"/>
              <a:gd name="T8" fmla="*/ 23 w 44"/>
              <a:gd name="T9" fmla="*/ 0 h 46"/>
              <a:gd name="T10" fmla="*/ 13 w 44"/>
              <a:gd name="T11" fmla="*/ 1 h 46"/>
              <a:gd name="T12" fmla="*/ 6 w 44"/>
              <a:gd name="T13" fmla="*/ 7 h 46"/>
              <a:gd name="T14" fmla="*/ 2 w 44"/>
              <a:gd name="T15" fmla="*/ 15 h 46"/>
              <a:gd name="T16" fmla="*/ 0 w 44"/>
              <a:gd name="T17" fmla="*/ 23 h 46"/>
              <a:gd name="T18" fmla="*/ 2 w 44"/>
              <a:gd name="T19" fmla="*/ 32 h 46"/>
              <a:gd name="T20" fmla="*/ 6 w 44"/>
              <a:gd name="T21" fmla="*/ 40 h 46"/>
              <a:gd name="T22" fmla="*/ 13 w 44"/>
              <a:gd name="T23" fmla="*/ 44 h 46"/>
              <a:gd name="T24" fmla="*/ 23 w 44"/>
              <a:gd name="T25" fmla="*/ 46 h 46"/>
              <a:gd name="T26" fmla="*/ 30 w 44"/>
              <a:gd name="T27" fmla="*/ 44 h 46"/>
              <a:gd name="T28" fmla="*/ 38 w 44"/>
              <a:gd name="T29" fmla="*/ 40 h 46"/>
              <a:gd name="T30" fmla="*/ 44 w 44"/>
              <a:gd name="T31" fmla="*/ 32 h 46"/>
              <a:gd name="T32" fmla="*/ 44 w 44"/>
              <a:gd name="T33" fmla="*/ 23 h 46"/>
              <a:gd name="T34" fmla="*/ 42 w 44"/>
              <a:gd name="T35" fmla="*/ 23 h 46"/>
              <a:gd name="T36" fmla="*/ 40 w 44"/>
              <a:gd name="T37" fmla="*/ 30 h 46"/>
              <a:gd name="T38" fmla="*/ 36 w 44"/>
              <a:gd name="T39" fmla="*/ 38 h 46"/>
              <a:gd name="T40" fmla="*/ 30 w 44"/>
              <a:gd name="T41" fmla="*/ 42 h 46"/>
              <a:gd name="T42" fmla="*/ 23 w 44"/>
              <a:gd name="T43" fmla="*/ 44 h 46"/>
              <a:gd name="T44" fmla="*/ 13 w 44"/>
              <a:gd name="T45" fmla="*/ 42 h 46"/>
              <a:gd name="T46" fmla="*/ 7 w 44"/>
              <a:gd name="T47" fmla="*/ 38 h 46"/>
              <a:gd name="T48" fmla="*/ 4 w 44"/>
              <a:gd name="T49" fmla="*/ 30 h 46"/>
              <a:gd name="T50" fmla="*/ 2 w 44"/>
              <a:gd name="T51" fmla="*/ 23 h 46"/>
              <a:gd name="T52" fmla="*/ 4 w 44"/>
              <a:gd name="T53" fmla="*/ 15 h 46"/>
              <a:gd name="T54" fmla="*/ 7 w 44"/>
              <a:gd name="T55" fmla="*/ 9 h 46"/>
              <a:gd name="T56" fmla="*/ 13 w 44"/>
              <a:gd name="T57" fmla="*/ 3 h 46"/>
              <a:gd name="T58" fmla="*/ 23 w 44"/>
              <a:gd name="T59" fmla="*/ 3 h 46"/>
              <a:gd name="T60" fmla="*/ 30 w 44"/>
              <a:gd name="T61" fmla="*/ 3 h 46"/>
              <a:gd name="T62" fmla="*/ 36 w 44"/>
              <a:gd name="T63" fmla="*/ 9 h 46"/>
              <a:gd name="T64" fmla="*/ 40 w 44"/>
              <a:gd name="T65" fmla="*/ 15 h 46"/>
              <a:gd name="T66" fmla="*/ 42 w 44"/>
              <a:gd name="T67" fmla="*/ 23 h 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
              <a:gd name="T103" fmla="*/ 0 h 46"/>
              <a:gd name="T104" fmla="*/ 44 w 44"/>
              <a:gd name="T105" fmla="*/ 46 h 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 h="46">
                <a:moveTo>
                  <a:pt x="44" y="23"/>
                </a:moveTo>
                <a:lnTo>
                  <a:pt x="44" y="15"/>
                </a:lnTo>
                <a:lnTo>
                  <a:pt x="38" y="7"/>
                </a:lnTo>
                <a:lnTo>
                  <a:pt x="30" y="1"/>
                </a:lnTo>
                <a:lnTo>
                  <a:pt x="23" y="0"/>
                </a:lnTo>
                <a:lnTo>
                  <a:pt x="13" y="1"/>
                </a:lnTo>
                <a:lnTo>
                  <a:pt x="6" y="7"/>
                </a:lnTo>
                <a:lnTo>
                  <a:pt x="2" y="15"/>
                </a:lnTo>
                <a:lnTo>
                  <a:pt x="0" y="23"/>
                </a:lnTo>
                <a:lnTo>
                  <a:pt x="2" y="32"/>
                </a:lnTo>
                <a:lnTo>
                  <a:pt x="6" y="40"/>
                </a:lnTo>
                <a:lnTo>
                  <a:pt x="13" y="44"/>
                </a:lnTo>
                <a:lnTo>
                  <a:pt x="23" y="46"/>
                </a:lnTo>
                <a:lnTo>
                  <a:pt x="30" y="44"/>
                </a:lnTo>
                <a:lnTo>
                  <a:pt x="38" y="40"/>
                </a:lnTo>
                <a:lnTo>
                  <a:pt x="44" y="32"/>
                </a:lnTo>
                <a:lnTo>
                  <a:pt x="44" y="23"/>
                </a:lnTo>
                <a:close/>
                <a:moveTo>
                  <a:pt x="42" y="23"/>
                </a:moveTo>
                <a:lnTo>
                  <a:pt x="40" y="30"/>
                </a:lnTo>
                <a:lnTo>
                  <a:pt x="36" y="38"/>
                </a:lnTo>
                <a:lnTo>
                  <a:pt x="30" y="42"/>
                </a:lnTo>
                <a:lnTo>
                  <a:pt x="23" y="44"/>
                </a:lnTo>
                <a:lnTo>
                  <a:pt x="13" y="42"/>
                </a:lnTo>
                <a:lnTo>
                  <a:pt x="7" y="38"/>
                </a:lnTo>
                <a:lnTo>
                  <a:pt x="4" y="30"/>
                </a:lnTo>
                <a:lnTo>
                  <a:pt x="2" y="23"/>
                </a:lnTo>
                <a:lnTo>
                  <a:pt x="4" y="15"/>
                </a:lnTo>
                <a:lnTo>
                  <a:pt x="7" y="9"/>
                </a:lnTo>
                <a:lnTo>
                  <a:pt x="13" y="3"/>
                </a:lnTo>
                <a:lnTo>
                  <a:pt x="23" y="3"/>
                </a:lnTo>
                <a:lnTo>
                  <a:pt x="30" y="3"/>
                </a:lnTo>
                <a:lnTo>
                  <a:pt x="36" y="9"/>
                </a:lnTo>
                <a:lnTo>
                  <a:pt x="40" y="15"/>
                </a:lnTo>
                <a:lnTo>
                  <a:pt x="42" y="23"/>
                </a:lnTo>
                <a:close/>
              </a:path>
            </a:pathLst>
          </a:custGeom>
          <a:solidFill>
            <a:srgbClr val="7367A3"/>
          </a:solidFill>
          <a:ln w="9525">
            <a:noFill/>
            <a:round/>
            <a:headEnd/>
            <a:tailEnd/>
          </a:ln>
        </p:spPr>
        <p:txBody>
          <a:bodyPr/>
          <a:lstStyle/>
          <a:p>
            <a:endParaRPr lang="es-ES"/>
          </a:p>
        </p:txBody>
      </p:sp>
      <p:sp>
        <p:nvSpPr>
          <p:cNvPr id="37016" name="Freeform 818"/>
          <p:cNvSpPr>
            <a:spLocks noEditPoints="1"/>
          </p:cNvSpPr>
          <p:nvPr/>
        </p:nvSpPr>
        <p:spPr bwMode="auto">
          <a:xfrm>
            <a:off x="6061075" y="1550988"/>
            <a:ext cx="69850" cy="71437"/>
          </a:xfrm>
          <a:custGeom>
            <a:avLst/>
            <a:gdLst>
              <a:gd name="T0" fmla="*/ 44 w 44"/>
              <a:gd name="T1" fmla="*/ 22 h 45"/>
              <a:gd name="T2" fmla="*/ 42 w 44"/>
              <a:gd name="T3" fmla="*/ 14 h 45"/>
              <a:gd name="T4" fmla="*/ 38 w 44"/>
              <a:gd name="T5" fmla="*/ 6 h 45"/>
              <a:gd name="T6" fmla="*/ 30 w 44"/>
              <a:gd name="T7" fmla="*/ 2 h 45"/>
              <a:gd name="T8" fmla="*/ 23 w 44"/>
              <a:gd name="T9" fmla="*/ 0 h 45"/>
              <a:gd name="T10" fmla="*/ 13 w 44"/>
              <a:gd name="T11" fmla="*/ 2 h 45"/>
              <a:gd name="T12" fmla="*/ 7 w 44"/>
              <a:gd name="T13" fmla="*/ 6 h 45"/>
              <a:gd name="T14" fmla="*/ 2 w 44"/>
              <a:gd name="T15" fmla="*/ 14 h 45"/>
              <a:gd name="T16" fmla="*/ 0 w 44"/>
              <a:gd name="T17" fmla="*/ 22 h 45"/>
              <a:gd name="T18" fmla="*/ 2 w 44"/>
              <a:gd name="T19" fmla="*/ 31 h 45"/>
              <a:gd name="T20" fmla="*/ 7 w 44"/>
              <a:gd name="T21" fmla="*/ 37 h 45"/>
              <a:gd name="T22" fmla="*/ 13 w 44"/>
              <a:gd name="T23" fmla="*/ 43 h 45"/>
              <a:gd name="T24" fmla="*/ 23 w 44"/>
              <a:gd name="T25" fmla="*/ 45 h 45"/>
              <a:gd name="T26" fmla="*/ 30 w 44"/>
              <a:gd name="T27" fmla="*/ 43 h 45"/>
              <a:gd name="T28" fmla="*/ 38 w 44"/>
              <a:gd name="T29" fmla="*/ 37 h 45"/>
              <a:gd name="T30" fmla="*/ 42 w 44"/>
              <a:gd name="T31" fmla="*/ 31 h 45"/>
              <a:gd name="T32" fmla="*/ 44 w 44"/>
              <a:gd name="T33" fmla="*/ 22 h 45"/>
              <a:gd name="T34" fmla="*/ 42 w 44"/>
              <a:gd name="T35" fmla="*/ 22 h 45"/>
              <a:gd name="T36" fmla="*/ 40 w 44"/>
              <a:gd name="T37" fmla="*/ 29 h 45"/>
              <a:gd name="T38" fmla="*/ 36 w 44"/>
              <a:gd name="T39" fmla="*/ 35 h 45"/>
              <a:gd name="T40" fmla="*/ 30 w 44"/>
              <a:gd name="T41" fmla="*/ 41 h 45"/>
              <a:gd name="T42" fmla="*/ 23 w 44"/>
              <a:gd name="T43" fmla="*/ 41 h 45"/>
              <a:gd name="T44" fmla="*/ 15 w 44"/>
              <a:gd name="T45" fmla="*/ 41 h 45"/>
              <a:gd name="T46" fmla="*/ 7 w 44"/>
              <a:gd name="T47" fmla="*/ 35 h 45"/>
              <a:gd name="T48" fmla="*/ 4 w 44"/>
              <a:gd name="T49" fmla="*/ 29 h 45"/>
              <a:gd name="T50" fmla="*/ 2 w 44"/>
              <a:gd name="T51" fmla="*/ 22 h 45"/>
              <a:gd name="T52" fmla="*/ 4 w 44"/>
              <a:gd name="T53" fmla="*/ 14 h 45"/>
              <a:gd name="T54" fmla="*/ 7 w 44"/>
              <a:gd name="T55" fmla="*/ 8 h 45"/>
              <a:gd name="T56" fmla="*/ 15 w 44"/>
              <a:gd name="T57" fmla="*/ 4 h 45"/>
              <a:gd name="T58" fmla="*/ 23 w 44"/>
              <a:gd name="T59" fmla="*/ 2 h 45"/>
              <a:gd name="T60" fmla="*/ 30 w 44"/>
              <a:gd name="T61" fmla="*/ 4 h 45"/>
              <a:gd name="T62" fmla="*/ 36 w 44"/>
              <a:gd name="T63" fmla="*/ 8 h 45"/>
              <a:gd name="T64" fmla="*/ 40 w 44"/>
              <a:gd name="T65" fmla="*/ 14 h 45"/>
              <a:gd name="T66" fmla="*/ 42 w 44"/>
              <a:gd name="T67" fmla="*/ 22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
              <a:gd name="T103" fmla="*/ 0 h 45"/>
              <a:gd name="T104" fmla="*/ 44 w 44"/>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 h="45">
                <a:moveTo>
                  <a:pt x="44" y="22"/>
                </a:moveTo>
                <a:lnTo>
                  <a:pt x="42" y="14"/>
                </a:lnTo>
                <a:lnTo>
                  <a:pt x="38" y="6"/>
                </a:lnTo>
                <a:lnTo>
                  <a:pt x="30" y="2"/>
                </a:lnTo>
                <a:lnTo>
                  <a:pt x="23" y="0"/>
                </a:lnTo>
                <a:lnTo>
                  <a:pt x="13" y="2"/>
                </a:lnTo>
                <a:lnTo>
                  <a:pt x="7" y="6"/>
                </a:lnTo>
                <a:lnTo>
                  <a:pt x="2" y="14"/>
                </a:lnTo>
                <a:lnTo>
                  <a:pt x="0" y="22"/>
                </a:lnTo>
                <a:lnTo>
                  <a:pt x="2" y="31"/>
                </a:lnTo>
                <a:lnTo>
                  <a:pt x="7" y="37"/>
                </a:lnTo>
                <a:lnTo>
                  <a:pt x="13" y="43"/>
                </a:lnTo>
                <a:lnTo>
                  <a:pt x="23" y="45"/>
                </a:lnTo>
                <a:lnTo>
                  <a:pt x="30" y="43"/>
                </a:lnTo>
                <a:lnTo>
                  <a:pt x="38" y="37"/>
                </a:lnTo>
                <a:lnTo>
                  <a:pt x="42" y="31"/>
                </a:lnTo>
                <a:lnTo>
                  <a:pt x="44" y="22"/>
                </a:lnTo>
                <a:close/>
                <a:moveTo>
                  <a:pt x="42" y="22"/>
                </a:moveTo>
                <a:lnTo>
                  <a:pt x="40" y="29"/>
                </a:lnTo>
                <a:lnTo>
                  <a:pt x="36" y="35"/>
                </a:lnTo>
                <a:lnTo>
                  <a:pt x="30" y="41"/>
                </a:lnTo>
                <a:lnTo>
                  <a:pt x="23" y="41"/>
                </a:lnTo>
                <a:lnTo>
                  <a:pt x="15" y="41"/>
                </a:lnTo>
                <a:lnTo>
                  <a:pt x="7" y="35"/>
                </a:lnTo>
                <a:lnTo>
                  <a:pt x="4" y="29"/>
                </a:lnTo>
                <a:lnTo>
                  <a:pt x="2" y="22"/>
                </a:lnTo>
                <a:lnTo>
                  <a:pt x="4" y="14"/>
                </a:lnTo>
                <a:lnTo>
                  <a:pt x="7" y="8"/>
                </a:lnTo>
                <a:lnTo>
                  <a:pt x="15" y="4"/>
                </a:lnTo>
                <a:lnTo>
                  <a:pt x="23" y="2"/>
                </a:lnTo>
                <a:lnTo>
                  <a:pt x="30" y="4"/>
                </a:lnTo>
                <a:lnTo>
                  <a:pt x="36" y="8"/>
                </a:lnTo>
                <a:lnTo>
                  <a:pt x="40" y="14"/>
                </a:lnTo>
                <a:lnTo>
                  <a:pt x="42" y="22"/>
                </a:lnTo>
                <a:close/>
              </a:path>
            </a:pathLst>
          </a:custGeom>
          <a:solidFill>
            <a:srgbClr val="786CA7"/>
          </a:solidFill>
          <a:ln w="9525">
            <a:noFill/>
            <a:round/>
            <a:headEnd/>
            <a:tailEnd/>
          </a:ln>
        </p:spPr>
        <p:txBody>
          <a:bodyPr/>
          <a:lstStyle/>
          <a:p>
            <a:endParaRPr lang="es-ES"/>
          </a:p>
        </p:txBody>
      </p:sp>
      <p:sp>
        <p:nvSpPr>
          <p:cNvPr id="37017" name="Freeform 819"/>
          <p:cNvSpPr>
            <a:spLocks noEditPoints="1"/>
          </p:cNvSpPr>
          <p:nvPr/>
        </p:nvSpPr>
        <p:spPr bwMode="auto">
          <a:xfrm>
            <a:off x="6064250" y="1554163"/>
            <a:ext cx="63500" cy="65087"/>
          </a:xfrm>
          <a:custGeom>
            <a:avLst/>
            <a:gdLst>
              <a:gd name="T0" fmla="*/ 40 w 40"/>
              <a:gd name="T1" fmla="*/ 20 h 41"/>
              <a:gd name="T2" fmla="*/ 38 w 40"/>
              <a:gd name="T3" fmla="*/ 12 h 41"/>
              <a:gd name="T4" fmla="*/ 34 w 40"/>
              <a:gd name="T5" fmla="*/ 6 h 41"/>
              <a:gd name="T6" fmla="*/ 28 w 40"/>
              <a:gd name="T7" fmla="*/ 0 h 41"/>
              <a:gd name="T8" fmla="*/ 21 w 40"/>
              <a:gd name="T9" fmla="*/ 0 h 41"/>
              <a:gd name="T10" fmla="*/ 11 w 40"/>
              <a:gd name="T11" fmla="*/ 0 h 41"/>
              <a:gd name="T12" fmla="*/ 5 w 40"/>
              <a:gd name="T13" fmla="*/ 6 h 41"/>
              <a:gd name="T14" fmla="*/ 2 w 40"/>
              <a:gd name="T15" fmla="*/ 12 h 41"/>
              <a:gd name="T16" fmla="*/ 0 w 40"/>
              <a:gd name="T17" fmla="*/ 20 h 41"/>
              <a:gd name="T18" fmla="*/ 2 w 40"/>
              <a:gd name="T19" fmla="*/ 27 h 41"/>
              <a:gd name="T20" fmla="*/ 5 w 40"/>
              <a:gd name="T21" fmla="*/ 35 h 41"/>
              <a:gd name="T22" fmla="*/ 11 w 40"/>
              <a:gd name="T23" fmla="*/ 39 h 41"/>
              <a:gd name="T24" fmla="*/ 21 w 40"/>
              <a:gd name="T25" fmla="*/ 41 h 41"/>
              <a:gd name="T26" fmla="*/ 28 w 40"/>
              <a:gd name="T27" fmla="*/ 39 h 41"/>
              <a:gd name="T28" fmla="*/ 34 w 40"/>
              <a:gd name="T29" fmla="*/ 35 h 41"/>
              <a:gd name="T30" fmla="*/ 38 w 40"/>
              <a:gd name="T31" fmla="*/ 27 h 41"/>
              <a:gd name="T32" fmla="*/ 40 w 40"/>
              <a:gd name="T33" fmla="*/ 20 h 41"/>
              <a:gd name="T34" fmla="*/ 38 w 40"/>
              <a:gd name="T35" fmla="*/ 20 h 41"/>
              <a:gd name="T36" fmla="*/ 36 w 40"/>
              <a:gd name="T37" fmla="*/ 27 h 41"/>
              <a:gd name="T38" fmla="*/ 32 w 40"/>
              <a:gd name="T39" fmla="*/ 33 h 41"/>
              <a:gd name="T40" fmla="*/ 27 w 40"/>
              <a:gd name="T41" fmla="*/ 37 h 41"/>
              <a:gd name="T42" fmla="*/ 21 w 40"/>
              <a:gd name="T43" fmla="*/ 39 h 41"/>
              <a:gd name="T44" fmla="*/ 13 w 40"/>
              <a:gd name="T45" fmla="*/ 37 h 41"/>
              <a:gd name="T46" fmla="*/ 7 w 40"/>
              <a:gd name="T47" fmla="*/ 33 h 41"/>
              <a:gd name="T48" fmla="*/ 4 w 40"/>
              <a:gd name="T49" fmla="*/ 27 h 41"/>
              <a:gd name="T50" fmla="*/ 2 w 40"/>
              <a:gd name="T51" fmla="*/ 20 h 41"/>
              <a:gd name="T52" fmla="*/ 4 w 40"/>
              <a:gd name="T53" fmla="*/ 14 h 41"/>
              <a:gd name="T54" fmla="*/ 7 w 40"/>
              <a:gd name="T55" fmla="*/ 8 h 41"/>
              <a:gd name="T56" fmla="*/ 13 w 40"/>
              <a:gd name="T57" fmla="*/ 2 h 41"/>
              <a:gd name="T58" fmla="*/ 21 w 40"/>
              <a:gd name="T59" fmla="*/ 2 h 41"/>
              <a:gd name="T60" fmla="*/ 27 w 40"/>
              <a:gd name="T61" fmla="*/ 2 h 41"/>
              <a:gd name="T62" fmla="*/ 32 w 40"/>
              <a:gd name="T63" fmla="*/ 8 h 41"/>
              <a:gd name="T64" fmla="*/ 36 w 40"/>
              <a:gd name="T65" fmla="*/ 14 h 41"/>
              <a:gd name="T66" fmla="*/ 38 w 40"/>
              <a:gd name="T67" fmla="*/ 20 h 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
              <a:gd name="T103" fmla="*/ 0 h 41"/>
              <a:gd name="T104" fmla="*/ 40 w 40"/>
              <a:gd name="T105" fmla="*/ 41 h 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 h="41">
                <a:moveTo>
                  <a:pt x="40" y="20"/>
                </a:moveTo>
                <a:lnTo>
                  <a:pt x="38" y="12"/>
                </a:lnTo>
                <a:lnTo>
                  <a:pt x="34" y="6"/>
                </a:lnTo>
                <a:lnTo>
                  <a:pt x="28" y="0"/>
                </a:lnTo>
                <a:lnTo>
                  <a:pt x="21" y="0"/>
                </a:lnTo>
                <a:lnTo>
                  <a:pt x="11" y="0"/>
                </a:lnTo>
                <a:lnTo>
                  <a:pt x="5" y="6"/>
                </a:lnTo>
                <a:lnTo>
                  <a:pt x="2" y="12"/>
                </a:lnTo>
                <a:lnTo>
                  <a:pt x="0" y="20"/>
                </a:lnTo>
                <a:lnTo>
                  <a:pt x="2" y="27"/>
                </a:lnTo>
                <a:lnTo>
                  <a:pt x="5" y="35"/>
                </a:lnTo>
                <a:lnTo>
                  <a:pt x="11" y="39"/>
                </a:lnTo>
                <a:lnTo>
                  <a:pt x="21" y="41"/>
                </a:lnTo>
                <a:lnTo>
                  <a:pt x="28" y="39"/>
                </a:lnTo>
                <a:lnTo>
                  <a:pt x="34" y="35"/>
                </a:lnTo>
                <a:lnTo>
                  <a:pt x="38" y="27"/>
                </a:lnTo>
                <a:lnTo>
                  <a:pt x="40" y="20"/>
                </a:lnTo>
                <a:close/>
                <a:moveTo>
                  <a:pt x="38" y="20"/>
                </a:moveTo>
                <a:lnTo>
                  <a:pt x="36" y="27"/>
                </a:lnTo>
                <a:lnTo>
                  <a:pt x="32" y="33"/>
                </a:lnTo>
                <a:lnTo>
                  <a:pt x="27" y="37"/>
                </a:lnTo>
                <a:lnTo>
                  <a:pt x="21" y="39"/>
                </a:lnTo>
                <a:lnTo>
                  <a:pt x="13" y="37"/>
                </a:lnTo>
                <a:lnTo>
                  <a:pt x="7" y="33"/>
                </a:lnTo>
                <a:lnTo>
                  <a:pt x="4" y="27"/>
                </a:lnTo>
                <a:lnTo>
                  <a:pt x="2" y="20"/>
                </a:lnTo>
                <a:lnTo>
                  <a:pt x="4" y="14"/>
                </a:lnTo>
                <a:lnTo>
                  <a:pt x="7" y="8"/>
                </a:lnTo>
                <a:lnTo>
                  <a:pt x="13" y="2"/>
                </a:lnTo>
                <a:lnTo>
                  <a:pt x="21" y="2"/>
                </a:lnTo>
                <a:lnTo>
                  <a:pt x="27" y="2"/>
                </a:lnTo>
                <a:lnTo>
                  <a:pt x="32" y="8"/>
                </a:lnTo>
                <a:lnTo>
                  <a:pt x="36" y="14"/>
                </a:lnTo>
                <a:lnTo>
                  <a:pt x="38" y="20"/>
                </a:lnTo>
                <a:close/>
              </a:path>
            </a:pathLst>
          </a:custGeom>
          <a:solidFill>
            <a:srgbClr val="7C72AA"/>
          </a:solidFill>
          <a:ln w="9525">
            <a:noFill/>
            <a:round/>
            <a:headEnd/>
            <a:tailEnd/>
          </a:ln>
        </p:spPr>
        <p:txBody>
          <a:bodyPr/>
          <a:lstStyle/>
          <a:p>
            <a:endParaRPr lang="es-ES"/>
          </a:p>
        </p:txBody>
      </p:sp>
      <p:sp>
        <p:nvSpPr>
          <p:cNvPr id="37018" name="Freeform 820"/>
          <p:cNvSpPr>
            <a:spLocks noEditPoints="1"/>
          </p:cNvSpPr>
          <p:nvPr/>
        </p:nvSpPr>
        <p:spPr bwMode="auto">
          <a:xfrm>
            <a:off x="6064250" y="1554163"/>
            <a:ext cx="63500" cy="61912"/>
          </a:xfrm>
          <a:custGeom>
            <a:avLst/>
            <a:gdLst>
              <a:gd name="T0" fmla="*/ 40 w 40"/>
              <a:gd name="T1" fmla="*/ 20 h 39"/>
              <a:gd name="T2" fmla="*/ 38 w 40"/>
              <a:gd name="T3" fmla="*/ 12 h 39"/>
              <a:gd name="T4" fmla="*/ 34 w 40"/>
              <a:gd name="T5" fmla="*/ 6 h 39"/>
              <a:gd name="T6" fmla="*/ 28 w 40"/>
              <a:gd name="T7" fmla="*/ 2 h 39"/>
              <a:gd name="T8" fmla="*/ 21 w 40"/>
              <a:gd name="T9" fmla="*/ 0 h 39"/>
              <a:gd name="T10" fmla="*/ 13 w 40"/>
              <a:gd name="T11" fmla="*/ 2 h 39"/>
              <a:gd name="T12" fmla="*/ 5 w 40"/>
              <a:gd name="T13" fmla="*/ 6 h 39"/>
              <a:gd name="T14" fmla="*/ 2 w 40"/>
              <a:gd name="T15" fmla="*/ 12 h 39"/>
              <a:gd name="T16" fmla="*/ 0 w 40"/>
              <a:gd name="T17" fmla="*/ 20 h 39"/>
              <a:gd name="T18" fmla="*/ 2 w 40"/>
              <a:gd name="T19" fmla="*/ 27 h 39"/>
              <a:gd name="T20" fmla="*/ 5 w 40"/>
              <a:gd name="T21" fmla="*/ 33 h 39"/>
              <a:gd name="T22" fmla="*/ 13 w 40"/>
              <a:gd name="T23" fmla="*/ 39 h 39"/>
              <a:gd name="T24" fmla="*/ 21 w 40"/>
              <a:gd name="T25" fmla="*/ 39 h 39"/>
              <a:gd name="T26" fmla="*/ 28 w 40"/>
              <a:gd name="T27" fmla="*/ 39 h 39"/>
              <a:gd name="T28" fmla="*/ 34 w 40"/>
              <a:gd name="T29" fmla="*/ 33 h 39"/>
              <a:gd name="T30" fmla="*/ 38 w 40"/>
              <a:gd name="T31" fmla="*/ 27 h 39"/>
              <a:gd name="T32" fmla="*/ 40 w 40"/>
              <a:gd name="T33" fmla="*/ 20 h 39"/>
              <a:gd name="T34" fmla="*/ 38 w 40"/>
              <a:gd name="T35" fmla="*/ 20 h 39"/>
              <a:gd name="T36" fmla="*/ 36 w 40"/>
              <a:gd name="T37" fmla="*/ 27 h 39"/>
              <a:gd name="T38" fmla="*/ 32 w 40"/>
              <a:gd name="T39" fmla="*/ 33 h 39"/>
              <a:gd name="T40" fmla="*/ 27 w 40"/>
              <a:gd name="T41" fmla="*/ 35 h 39"/>
              <a:gd name="T42" fmla="*/ 21 w 40"/>
              <a:gd name="T43" fmla="*/ 37 h 39"/>
              <a:gd name="T44" fmla="*/ 13 w 40"/>
              <a:gd name="T45" fmla="*/ 35 h 39"/>
              <a:gd name="T46" fmla="*/ 7 w 40"/>
              <a:gd name="T47" fmla="*/ 33 h 39"/>
              <a:gd name="T48" fmla="*/ 4 w 40"/>
              <a:gd name="T49" fmla="*/ 27 h 39"/>
              <a:gd name="T50" fmla="*/ 4 w 40"/>
              <a:gd name="T51" fmla="*/ 20 h 39"/>
              <a:gd name="T52" fmla="*/ 4 w 40"/>
              <a:gd name="T53" fmla="*/ 14 h 39"/>
              <a:gd name="T54" fmla="*/ 7 w 40"/>
              <a:gd name="T55" fmla="*/ 8 h 39"/>
              <a:gd name="T56" fmla="*/ 13 w 40"/>
              <a:gd name="T57" fmla="*/ 4 h 39"/>
              <a:gd name="T58" fmla="*/ 21 w 40"/>
              <a:gd name="T59" fmla="*/ 2 h 39"/>
              <a:gd name="T60" fmla="*/ 27 w 40"/>
              <a:gd name="T61" fmla="*/ 4 h 39"/>
              <a:gd name="T62" fmla="*/ 32 w 40"/>
              <a:gd name="T63" fmla="*/ 8 h 39"/>
              <a:gd name="T64" fmla="*/ 36 w 40"/>
              <a:gd name="T65" fmla="*/ 14 h 39"/>
              <a:gd name="T66" fmla="*/ 38 w 40"/>
              <a:gd name="T67" fmla="*/ 20 h 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
              <a:gd name="T103" fmla="*/ 0 h 39"/>
              <a:gd name="T104" fmla="*/ 40 w 40"/>
              <a:gd name="T105" fmla="*/ 39 h 3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 h="39">
                <a:moveTo>
                  <a:pt x="40" y="20"/>
                </a:moveTo>
                <a:lnTo>
                  <a:pt x="38" y="12"/>
                </a:lnTo>
                <a:lnTo>
                  <a:pt x="34" y="6"/>
                </a:lnTo>
                <a:lnTo>
                  <a:pt x="28" y="2"/>
                </a:lnTo>
                <a:lnTo>
                  <a:pt x="21" y="0"/>
                </a:lnTo>
                <a:lnTo>
                  <a:pt x="13" y="2"/>
                </a:lnTo>
                <a:lnTo>
                  <a:pt x="5" y="6"/>
                </a:lnTo>
                <a:lnTo>
                  <a:pt x="2" y="12"/>
                </a:lnTo>
                <a:lnTo>
                  <a:pt x="0" y="20"/>
                </a:lnTo>
                <a:lnTo>
                  <a:pt x="2" y="27"/>
                </a:lnTo>
                <a:lnTo>
                  <a:pt x="5" y="33"/>
                </a:lnTo>
                <a:lnTo>
                  <a:pt x="13" y="39"/>
                </a:lnTo>
                <a:lnTo>
                  <a:pt x="21" y="39"/>
                </a:lnTo>
                <a:lnTo>
                  <a:pt x="28" y="39"/>
                </a:lnTo>
                <a:lnTo>
                  <a:pt x="34" y="33"/>
                </a:lnTo>
                <a:lnTo>
                  <a:pt x="38" y="27"/>
                </a:lnTo>
                <a:lnTo>
                  <a:pt x="40" y="20"/>
                </a:lnTo>
                <a:close/>
                <a:moveTo>
                  <a:pt x="38" y="20"/>
                </a:moveTo>
                <a:lnTo>
                  <a:pt x="36" y="27"/>
                </a:lnTo>
                <a:lnTo>
                  <a:pt x="32" y="33"/>
                </a:lnTo>
                <a:lnTo>
                  <a:pt x="27" y="35"/>
                </a:lnTo>
                <a:lnTo>
                  <a:pt x="21" y="37"/>
                </a:lnTo>
                <a:lnTo>
                  <a:pt x="13" y="35"/>
                </a:lnTo>
                <a:lnTo>
                  <a:pt x="7" y="33"/>
                </a:lnTo>
                <a:lnTo>
                  <a:pt x="4" y="27"/>
                </a:lnTo>
                <a:lnTo>
                  <a:pt x="4" y="20"/>
                </a:lnTo>
                <a:lnTo>
                  <a:pt x="4" y="14"/>
                </a:lnTo>
                <a:lnTo>
                  <a:pt x="7" y="8"/>
                </a:lnTo>
                <a:lnTo>
                  <a:pt x="13" y="4"/>
                </a:lnTo>
                <a:lnTo>
                  <a:pt x="21" y="2"/>
                </a:lnTo>
                <a:lnTo>
                  <a:pt x="27" y="4"/>
                </a:lnTo>
                <a:lnTo>
                  <a:pt x="32" y="8"/>
                </a:lnTo>
                <a:lnTo>
                  <a:pt x="36" y="14"/>
                </a:lnTo>
                <a:lnTo>
                  <a:pt x="38" y="20"/>
                </a:lnTo>
                <a:close/>
              </a:path>
            </a:pathLst>
          </a:custGeom>
          <a:solidFill>
            <a:srgbClr val="8177AE"/>
          </a:solidFill>
          <a:ln w="9525">
            <a:noFill/>
            <a:round/>
            <a:headEnd/>
            <a:tailEnd/>
          </a:ln>
        </p:spPr>
        <p:txBody>
          <a:bodyPr/>
          <a:lstStyle/>
          <a:p>
            <a:endParaRPr lang="es-ES"/>
          </a:p>
        </p:txBody>
      </p:sp>
      <p:sp>
        <p:nvSpPr>
          <p:cNvPr id="37019" name="Freeform 821"/>
          <p:cNvSpPr>
            <a:spLocks noEditPoints="1"/>
          </p:cNvSpPr>
          <p:nvPr/>
        </p:nvSpPr>
        <p:spPr bwMode="auto">
          <a:xfrm>
            <a:off x="6067425" y="1557338"/>
            <a:ext cx="57150" cy="58737"/>
          </a:xfrm>
          <a:custGeom>
            <a:avLst/>
            <a:gdLst>
              <a:gd name="T0" fmla="*/ 36 w 36"/>
              <a:gd name="T1" fmla="*/ 18 h 37"/>
              <a:gd name="T2" fmla="*/ 34 w 36"/>
              <a:gd name="T3" fmla="*/ 12 h 37"/>
              <a:gd name="T4" fmla="*/ 30 w 36"/>
              <a:gd name="T5" fmla="*/ 6 h 37"/>
              <a:gd name="T6" fmla="*/ 25 w 36"/>
              <a:gd name="T7" fmla="*/ 0 h 37"/>
              <a:gd name="T8" fmla="*/ 19 w 36"/>
              <a:gd name="T9" fmla="*/ 0 h 37"/>
              <a:gd name="T10" fmla="*/ 11 w 36"/>
              <a:gd name="T11" fmla="*/ 0 h 37"/>
              <a:gd name="T12" fmla="*/ 5 w 36"/>
              <a:gd name="T13" fmla="*/ 6 h 37"/>
              <a:gd name="T14" fmla="*/ 2 w 36"/>
              <a:gd name="T15" fmla="*/ 12 h 37"/>
              <a:gd name="T16" fmla="*/ 0 w 36"/>
              <a:gd name="T17" fmla="*/ 18 h 37"/>
              <a:gd name="T18" fmla="*/ 2 w 36"/>
              <a:gd name="T19" fmla="*/ 25 h 37"/>
              <a:gd name="T20" fmla="*/ 5 w 36"/>
              <a:gd name="T21" fmla="*/ 31 h 37"/>
              <a:gd name="T22" fmla="*/ 11 w 36"/>
              <a:gd name="T23" fmla="*/ 35 h 37"/>
              <a:gd name="T24" fmla="*/ 19 w 36"/>
              <a:gd name="T25" fmla="*/ 37 h 37"/>
              <a:gd name="T26" fmla="*/ 25 w 36"/>
              <a:gd name="T27" fmla="*/ 35 h 37"/>
              <a:gd name="T28" fmla="*/ 30 w 36"/>
              <a:gd name="T29" fmla="*/ 31 h 37"/>
              <a:gd name="T30" fmla="*/ 34 w 36"/>
              <a:gd name="T31" fmla="*/ 25 h 37"/>
              <a:gd name="T32" fmla="*/ 36 w 36"/>
              <a:gd name="T33" fmla="*/ 18 h 37"/>
              <a:gd name="T34" fmla="*/ 34 w 36"/>
              <a:gd name="T35" fmla="*/ 18 h 37"/>
              <a:gd name="T36" fmla="*/ 32 w 36"/>
              <a:gd name="T37" fmla="*/ 25 h 37"/>
              <a:gd name="T38" fmla="*/ 28 w 36"/>
              <a:gd name="T39" fmla="*/ 29 h 37"/>
              <a:gd name="T40" fmla="*/ 25 w 36"/>
              <a:gd name="T41" fmla="*/ 33 h 37"/>
              <a:gd name="T42" fmla="*/ 19 w 36"/>
              <a:gd name="T43" fmla="*/ 35 h 37"/>
              <a:gd name="T44" fmla="*/ 11 w 36"/>
              <a:gd name="T45" fmla="*/ 33 h 37"/>
              <a:gd name="T46" fmla="*/ 7 w 36"/>
              <a:gd name="T47" fmla="*/ 29 h 37"/>
              <a:gd name="T48" fmla="*/ 3 w 36"/>
              <a:gd name="T49" fmla="*/ 25 h 37"/>
              <a:gd name="T50" fmla="*/ 2 w 36"/>
              <a:gd name="T51" fmla="*/ 18 h 37"/>
              <a:gd name="T52" fmla="*/ 3 w 36"/>
              <a:gd name="T53" fmla="*/ 12 h 37"/>
              <a:gd name="T54" fmla="*/ 7 w 36"/>
              <a:gd name="T55" fmla="*/ 6 h 37"/>
              <a:gd name="T56" fmla="*/ 11 w 36"/>
              <a:gd name="T57" fmla="*/ 4 h 37"/>
              <a:gd name="T58" fmla="*/ 19 w 36"/>
              <a:gd name="T59" fmla="*/ 2 h 37"/>
              <a:gd name="T60" fmla="*/ 25 w 36"/>
              <a:gd name="T61" fmla="*/ 4 h 37"/>
              <a:gd name="T62" fmla="*/ 28 w 36"/>
              <a:gd name="T63" fmla="*/ 6 h 37"/>
              <a:gd name="T64" fmla="*/ 32 w 36"/>
              <a:gd name="T65" fmla="*/ 12 h 37"/>
              <a:gd name="T66" fmla="*/ 34 w 36"/>
              <a:gd name="T67" fmla="*/ 18 h 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
              <a:gd name="T103" fmla="*/ 0 h 37"/>
              <a:gd name="T104" fmla="*/ 36 w 36"/>
              <a:gd name="T105" fmla="*/ 37 h 3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 h="37">
                <a:moveTo>
                  <a:pt x="36" y="18"/>
                </a:moveTo>
                <a:lnTo>
                  <a:pt x="34" y="12"/>
                </a:lnTo>
                <a:lnTo>
                  <a:pt x="30" y="6"/>
                </a:lnTo>
                <a:lnTo>
                  <a:pt x="25" y="0"/>
                </a:lnTo>
                <a:lnTo>
                  <a:pt x="19" y="0"/>
                </a:lnTo>
                <a:lnTo>
                  <a:pt x="11" y="0"/>
                </a:lnTo>
                <a:lnTo>
                  <a:pt x="5" y="6"/>
                </a:lnTo>
                <a:lnTo>
                  <a:pt x="2" y="12"/>
                </a:lnTo>
                <a:lnTo>
                  <a:pt x="0" y="18"/>
                </a:lnTo>
                <a:lnTo>
                  <a:pt x="2" y="25"/>
                </a:lnTo>
                <a:lnTo>
                  <a:pt x="5" y="31"/>
                </a:lnTo>
                <a:lnTo>
                  <a:pt x="11" y="35"/>
                </a:lnTo>
                <a:lnTo>
                  <a:pt x="19" y="37"/>
                </a:lnTo>
                <a:lnTo>
                  <a:pt x="25" y="35"/>
                </a:lnTo>
                <a:lnTo>
                  <a:pt x="30" y="31"/>
                </a:lnTo>
                <a:lnTo>
                  <a:pt x="34" y="25"/>
                </a:lnTo>
                <a:lnTo>
                  <a:pt x="36" y="18"/>
                </a:lnTo>
                <a:close/>
                <a:moveTo>
                  <a:pt x="34" y="18"/>
                </a:moveTo>
                <a:lnTo>
                  <a:pt x="32" y="25"/>
                </a:lnTo>
                <a:lnTo>
                  <a:pt x="28" y="29"/>
                </a:lnTo>
                <a:lnTo>
                  <a:pt x="25" y="33"/>
                </a:lnTo>
                <a:lnTo>
                  <a:pt x="19" y="35"/>
                </a:lnTo>
                <a:lnTo>
                  <a:pt x="11" y="33"/>
                </a:lnTo>
                <a:lnTo>
                  <a:pt x="7" y="29"/>
                </a:lnTo>
                <a:lnTo>
                  <a:pt x="3" y="25"/>
                </a:lnTo>
                <a:lnTo>
                  <a:pt x="2" y="18"/>
                </a:lnTo>
                <a:lnTo>
                  <a:pt x="3" y="12"/>
                </a:lnTo>
                <a:lnTo>
                  <a:pt x="7" y="6"/>
                </a:lnTo>
                <a:lnTo>
                  <a:pt x="11" y="4"/>
                </a:lnTo>
                <a:lnTo>
                  <a:pt x="19" y="2"/>
                </a:lnTo>
                <a:lnTo>
                  <a:pt x="25" y="4"/>
                </a:lnTo>
                <a:lnTo>
                  <a:pt x="28" y="6"/>
                </a:lnTo>
                <a:lnTo>
                  <a:pt x="32" y="12"/>
                </a:lnTo>
                <a:lnTo>
                  <a:pt x="34" y="18"/>
                </a:lnTo>
                <a:close/>
              </a:path>
            </a:pathLst>
          </a:custGeom>
          <a:solidFill>
            <a:srgbClr val="867CB1"/>
          </a:solidFill>
          <a:ln w="9525">
            <a:noFill/>
            <a:round/>
            <a:headEnd/>
            <a:tailEnd/>
          </a:ln>
        </p:spPr>
        <p:txBody>
          <a:bodyPr/>
          <a:lstStyle/>
          <a:p>
            <a:endParaRPr lang="es-ES"/>
          </a:p>
        </p:txBody>
      </p:sp>
      <p:sp>
        <p:nvSpPr>
          <p:cNvPr id="37020" name="Freeform 822"/>
          <p:cNvSpPr>
            <a:spLocks noEditPoints="1"/>
          </p:cNvSpPr>
          <p:nvPr/>
        </p:nvSpPr>
        <p:spPr bwMode="auto">
          <a:xfrm>
            <a:off x="6070600" y="1557338"/>
            <a:ext cx="53975" cy="55562"/>
          </a:xfrm>
          <a:custGeom>
            <a:avLst/>
            <a:gdLst>
              <a:gd name="T0" fmla="*/ 34 w 34"/>
              <a:gd name="T1" fmla="*/ 18 h 35"/>
              <a:gd name="T2" fmla="*/ 32 w 34"/>
              <a:gd name="T3" fmla="*/ 12 h 35"/>
              <a:gd name="T4" fmla="*/ 28 w 34"/>
              <a:gd name="T5" fmla="*/ 6 h 35"/>
              <a:gd name="T6" fmla="*/ 23 w 34"/>
              <a:gd name="T7" fmla="*/ 2 h 35"/>
              <a:gd name="T8" fmla="*/ 17 w 34"/>
              <a:gd name="T9" fmla="*/ 0 h 35"/>
              <a:gd name="T10" fmla="*/ 9 w 34"/>
              <a:gd name="T11" fmla="*/ 2 h 35"/>
              <a:gd name="T12" fmla="*/ 3 w 34"/>
              <a:gd name="T13" fmla="*/ 6 h 35"/>
              <a:gd name="T14" fmla="*/ 0 w 34"/>
              <a:gd name="T15" fmla="*/ 12 h 35"/>
              <a:gd name="T16" fmla="*/ 0 w 34"/>
              <a:gd name="T17" fmla="*/ 18 h 35"/>
              <a:gd name="T18" fmla="*/ 0 w 34"/>
              <a:gd name="T19" fmla="*/ 25 h 35"/>
              <a:gd name="T20" fmla="*/ 3 w 34"/>
              <a:gd name="T21" fmla="*/ 31 h 35"/>
              <a:gd name="T22" fmla="*/ 9 w 34"/>
              <a:gd name="T23" fmla="*/ 33 h 35"/>
              <a:gd name="T24" fmla="*/ 17 w 34"/>
              <a:gd name="T25" fmla="*/ 35 h 35"/>
              <a:gd name="T26" fmla="*/ 23 w 34"/>
              <a:gd name="T27" fmla="*/ 33 h 35"/>
              <a:gd name="T28" fmla="*/ 28 w 34"/>
              <a:gd name="T29" fmla="*/ 31 h 35"/>
              <a:gd name="T30" fmla="*/ 32 w 34"/>
              <a:gd name="T31" fmla="*/ 25 h 35"/>
              <a:gd name="T32" fmla="*/ 34 w 34"/>
              <a:gd name="T33" fmla="*/ 18 h 35"/>
              <a:gd name="T34" fmla="*/ 30 w 34"/>
              <a:gd name="T35" fmla="*/ 18 h 35"/>
              <a:gd name="T36" fmla="*/ 30 w 34"/>
              <a:gd name="T37" fmla="*/ 23 h 35"/>
              <a:gd name="T38" fmla="*/ 26 w 34"/>
              <a:gd name="T39" fmla="*/ 29 h 35"/>
              <a:gd name="T40" fmla="*/ 23 w 34"/>
              <a:gd name="T41" fmla="*/ 31 h 35"/>
              <a:gd name="T42" fmla="*/ 17 w 34"/>
              <a:gd name="T43" fmla="*/ 33 h 35"/>
              <a:gd name="T44" fmla="*/ 11 w 34"/>
              <a:gd name="T45" fmla="*/ 31 h 35"/>
              <a:gd name="T46" fmla="*/ 5 w 34"/>
              <a:gd name="T47" fmla="*/ 29 h 35"/>
              <a:gd name="T48" fmla="*/ 1 w 34"/>
              <a:gd name="T49" fmla="*/ 23 h 35"/>
              <a:gd name="T50" fmla="*/ 1 w 34"/>
              <a:gd name="T51" fmla="*/ 18 h 35"/>
              <a:gd name="T52" fmla="*/ 1 w 34"/>
              <a:gd name="T53" fmla="*/ 12 h 35"/>
              <a:gd name="T54" fmla="*/ 5 w 34"/>
              <a:gd name="T55" fmla="*/ 8 h 35"/>
              <a:gd name="T56" fmla="*/ 11 w 34"/>
              <a:gd name="T57" fmla="*/ 4 h 35"/>
              <a:gd name="T58" fmla="*/ 17 w 34"/>
              <a:gd name="T59" fmla="*/ 4 h 35"/>
              <a:gd name="T60" fmla="*/ 23 w 34"/>
              <a:gd name="T61" fmla="*/ 4 h 35"/>
              <a:gd name="T62" fmla="*/ 26 w 34"/>
              <a:gd name="T63" fmla="*/ 8 h 35"/>
              <a:gd name="T64" fmla="*/ 30 w 34"/>
              <a:gd name="T65" fmla="*/ 12 h 35"/>
              <a:gd name="T66" fmla="*/ 30 w 34"/>
              <a:gd name="T67" fmla="*/ 18 h 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
              <a:gd name="T103" fmla="*/ 0 h 35"/>
              <a:gd name="T104" fmla="*/ 34 w 34"/>
              <a:gd name="T105" fmla="*/ 35 h 3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 h="35">
                <a:moveTo>
                  <a:pt x="34" y="18"/>
                </a:moveTo>
                <a:lnTo>
                  <a:pt x="32" y="12"/>
                </a:lnTo>
                <a:lnTo>
                  <a:pt x="28" y="6"/>
                </a:lnTo>
                <a:lnTo>
                  <a:pt x="23" y="2"/>
                </a:lnTo>
                <a:lnTo>
                  <a:pt x="17" y="0"/>
                </a:lnTo>
                <a:lnTo>
                  <a:pt x="9" y="2"/>
                </a:lnTo>
                <a:lnTo>
                  <a:pt x="3" y="6"/>
                </a:lnTo>
                <a:lnTo>
                  <a:pt x="0" y="12"/>
                </a:lnTo>
                <a:lnTo>
                  <a:pt x="0" y="18"/>
                </a:lnTo>
                <a:lnTo>
                  <a:pt x="0" y="25"/>
                </a:lnTo>
                <a:lnTo>
                  <a:pt x="3" y="31"/>
                </a:lnTo>
                <a:lnTo>
                  <a:pt x="9" y="33"/>
                </a:lnTo>
                <a:lnTo>
                  <a:pt x="17" y="35"/>
                </a:lnTo>
                <a:lnTo>
                  <a:pt x="23" y="33"/>
                </a:lnTo>
                <a:lnTo>
                  <a:pt x="28" y="31"/>
                </a:lnTo>
                <a:lnTo>
                  <a:pt x="32" y="25"/>
                </a:lnTo>
                <a:lnTo>
                  <a:pt x="34" y="18"/>
                </a:lnTo>
                <a:close/>
                <a:moveTo>
                  <a:pt x="30" y="18"/>
                </a:moveTo>
                <a:lnTo>
                  <a:pt x="30" y="23"/>
                </a:lnTo>
                <a:lnTo>
                  <a:pt x="26" y="29"/>
                </a:lnTo>
                <a:lnTo>
                  <a:pt x="23" y="31"/>
                </a:lnTo>
                <a:lnTo>
                  <a:pt x="17" y="33"/>
                </a:lnTo>
                <a:lnTo>
                  <a:pt x="11" y="31"/>
                </a:lnTo>
                <a:lnTo>
                  <a:pt x="5" y="29"/>
                </a:lnTo>
                <a:lnTo>
                  <a:pt x="1" y="23"/>
                </a:lnTo>
                <a:lnTo>
                  <a:pt x="1" y="18"/>
                </a:lnTo>
                <a:lnTo>
                  <a:pt x="1" y="12"/>
                </a:lnTo>
                <a:lnTo>
                  <a:pt x="5" y="8"/>
                </a:lnTo>
                <a:lnTo>
                  <a:pt x="11" y="4"/>
                </a:lnTo>
                <a:lnTo>
                  <a:pt x="17" y="4"/>
                </a:lnTo>
                <a:lnTo>
                  <a:pt x="23" y="4"/>
                </a:lnTo>
                <a:lnTo>
                  <a:pt x="26" y="8"/>
                </a:lnTo>
                <a:lnTo>
                  <a:pt x="30" y="12"/>
                </a:lnTo>
                <a:lnTo>
                  <a:pt x="30" y="18"/>
                </a:lnTo>
                <a:close/>
              </a:path>
            </a:pathLst>
          </a:custGeom>
          <a:solidFill>
            <a:srgbClr val="8C82B5"/>
          </a:solidFill>
          <a:ln w="9525">
            <a:noFill/>
            <a:round/>
            <a:headEnd/>
            <a:tailEnd/>
          </a:ln>
        </p:spPr>
        <p:txBody>
          <a:bodyPr/>
          <a:lstStyle/>
          <a:p>
            <a:endParaRPr lang="es-ES"/>
          </a:p>
        </p:txBody>
      </p:sp>
      <p:sp>
        <p:nvSpPr>
          <p:cNvPr id="37021" name="Freeform 823"/>
          <p:cNvSpPr>
            <a:spLocks noEditPoints="1"/>
          </p:cNvSpPr>
          <p:nvPr/>
        </p:nvSpPr>
        <p:spPr bwMode="auto">
          <a:xfrm>
            <a:off x="6070600" y="1560513"/>
            <a:ext cx="50800" cy="52387"/>
          </a:xfrm>
          <a:custGeom>
            <a:avLst/>
            <a:gdLst>
              <a:gd name="T0" fmla="*/ 32 w 32"/>
              <a:gd name="T1" fmla="*/ 16 h 33"/>
              <a:gd name="T2" fmla="*/ 30 w 32"/>
              <a:gd name="T3" fmla="*/ 10 h 33"/>
              <a:gd name="T4" fmla="*/ 26 w 32"/>
              <a:gd name="T5" fmla="*/ 4 h 33"/>
              <a:gd name="T6" fmla="*/ 23 w 32"/>
              <a:gd name="T7" fmla="*/ 2 h 33"/>
              <a:gd name="T8" fmla="*/ 17 w 32"/>
              <a:gd name="T9" fmla="*/ 0 h 33"/>
              <a:gd name="T10" fmla="*/ 9 w 32"/>
              <a:gd name="T11" fmla="*/ 2 h 33"/>
              <a:gd name="T12" fmla="*/ 5 w 32"/>
              <a:gd name="T13" fmla="*/ 4 h 33"/>
              <a:gd name="T14" fmla="*/ 1 w 32"/>
              <a:gd name="T15" fmla="*/ 10 h 33"/>
              <a:gd name="T16" fmla="*/ 0 w 32"/>
              <a:gd name="T17" fmla="*/ 16 h 33"/>
              <a:gd name="T18" fmla="*/ 1 w 32"/>
              <a:gd name="T19" fmla="*/ 23 h 33"/>
              <a:gd name="T20" fmla="*/ 5 w 32"/>
              <a:gd name="T21" fmla="*/ 27 h 33"/>
              <a:gd name="T22" fmla="*/ 9 w 32"/>
              <a:gd name="T23" fmla="*/ 31 h 33"/>
              <a:gd name="T24" fmla="*/ 17 w 32"/>
              <a:gd name="T25" fmla="*/ 33 h 33"/>
              <a:gd name="T26" fmla="*/ 23 w 32"/>
              <a:gd name="T27" fmla="*/ 31 h 33"/>
              <a:gd name="T28" fmla="*/ 26 w 32"/>
              <a:gd name="T29" fmla="*/ 27 h 33"/>
              <a:gd name="T30" fmla="*/ 30 w 32"/>
              <a:gd name="T31" fmla="*/ 23 h 33"/>
              <a:gd name="T32" fmla="*/ 32 w 32"/>
              <a:gd name="T33" fmla="*/ 16 h 33"/>
              <a:gd name="T34" fmla="*/ 30 w 32"/>
              <a:gd name="T35" fmla="*/ 16 h 33"/>
              <a:gd name="T36" fmla="*/ 28 w 32"/>
              <a:gd name="T37" fmla="*/ 21 h 33"/>
              <a:gd name="T38" fmla="*/ 26 w 32"/>
              <a:gd name="T39" fmla="*/ 25 h 33"/>
              <a:gd name="T40" fmla="*/ 21 w 32"/>
              <a:gd name="T41" fmla="*/ 29 h 33"/>
              <a:gd name="T42" fmla="*/ 17 w 32"/>
              <a:gd name="T43" fmla="*/ 29 h 33"/>
              <a:gd name="T44" fmla="*/ 11 w 32"/>
              <a:gd name="T45" fmla="*/ 29 h 33"/>
              <a:gd name="T46" fmla="*/ 7 w 32"/>
              <a:gd name="T47" fmla="*/ 25 h 33"/>
              <a:gd name="T48" fmla="*/ 3 w 32"/>
              <a:gd name="T49" fmla="*/ 21 h 33"/>
              <a:gd name="T50" fmla="*/ 1 w 32"/>
              <a:gd name="T51" fmla="*/ 16 h 33"/>
              <a:gd name="T52" fmla="*/ 3 w 32"/>
              <a:gd name="T53" fmla="*/ 10 h 33"/>
              <a:gd name="T54" fmla="*/ 7 w 32"/>
              <a:gd name="T55" fmla="*/ 6 h 33"/>
              <a:gd name="T56" fmla="*/ 11 w 32"/>
              <a:gd name="T57" fmla="*/ 4 h 33"/>
              <a:gd name="T58" fmla="*/ 17 w 32"/>
              <a:gd name="T59" fmla="*/ 2 h 33"/>
              <a:gd name="T60" fmla="*/ 21 w 32"/>
              <a:gd name="T61" fmla="*/ 4 h 33"/>
              <a:gd name="T62" fmla="*/ 26 w 32"/>
              <a:gd name="T63" fmla="*/ 6 h 33"/>
              <a:gd name="T64" fmla="*/ 28 w 32"/>
              <a:gd name="T65" fmla="*/ 10 h 33"/>
              <a:gd name="T66" fmla="*/ 30 w 32"/>
              <a:gd name="T67" fmla="*/ 16 h 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2"/>
              <a:gd name="T103" fmla="*/ 0 h 33"/>
              <a:gd name="T104" fmla="*/ 32 w 32"/>
              <a:gd name="T105" fmla="*/ 33 h 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2" h="33">
                <a:moveTo>
                  <a:pt x="32" y="16"/>
                </a:moveTo>
                <a:lnTo>
                  <a:pt x="30" y="10"/>
                </a:lnTo>
                <a:lnTo>
                  <a:pt x="26" y="4"/>
                </a:lnTo>
                <a:lnTo>
                  <a:pt x="23" y="2"/>
                </a:lnTo>
                <a:lnTo>
                  <a:pt x="17" y="0"/>
                </a:lnTo>
                <a:lnTo>
                  <a:pt x="9" y="2"/>
                </a:lnTo>
                <a:lnTo>
                  <a:pt x="5" y="4"/>
                </a:lnTo>
                <a:lnTo>
                  <a:pt x="1" y="10"/>
                </a:lnTo>
                <a:lnTo>
                  <a:pt x="0" y="16"/>
                </a:lnTo>
                <a:lnTo>
                  <a:pt x="1" y="23"/>
                </a:lnTo>
                <a:lnTo>
                  <a:pt x="5" y="27"/>
                </a:lnTo>
                <a:lnTo>
                  <a:pt x="9" y="31"/>
                </a:lnTo>
                <a:lnTo>
                  <a:pt x="17" y="33"/>
                </a:lnTo>
                <a:lnTo>
                  <a:pt x="23" y="31"/>
                </a:lnTo>
                <a:lnTo>
                  <a:pt x="26" y="27"/>
                </a:lnTo>
                <a:lnTo>
                  <a:pt x="30" y="23"/>
                </a:lnTo>
                <a:lnTo>
                  <a:pt x="32" y="16"/>
                </a:lnTo>
                <a:close/>
                <a:moveTo>
                  <a:pt x="30" y="16"/>
                </a:moveTo>
                <a:lnTo>
                  <a:pt x="28" y="21"/>
                </a:lnTo>
                <a:lnTo>
                  <a:pt x="26" y="25"/>
                </a:lnTo>
                <a:lnTo>
                  <a:pt x="21" y="29"/>
                </a:lnTo>
                <a:lnTo>
                  <a:pt x="17" y="29"/>
                </a:lnTo>
                <a:lnTo>
                  <a:pt x="11" y="29"/>
                </a:lnTo>
                <a:lnTo>
                  <a:pt x="7" y="25"/>
                </a:lnTo>
                <a:lnTo>
                  <a:pt x="3" y="21"/>
                </a:lnTo>
                <a:lnTo>
                  <a:pt x="1" y="16"/>
                </a:lnTo>
                <a:lnTo>
                  <a:pt x="3" y="10"/>
                </a:lnTo>
                <a:lnTo>
                  <a:pt x="7" y="6"/>
                </a:lnTo>
                <a:lnTo>
                  <a:pt x="11" y="4"/>
                </a:lnTo>
                <a:lnTo>
                  <a:pt x="17" y="2"/>
                </a:lnTo>
                <a:lnTo>
                  <a:pt x="21" y="4"/>
                </a:lnTo>
                <a:lnTo>
                  <a:pt x="26" y="6"/>
                </a:lnTo>
                <a:lnTo>
                  <a:pt x="28" y="10"/>
                </a:lnTo>
                <a:lnTo>
                  <a:pt x="30" y="16"/>
                </a:lnTo>
                <a:close/>
              </a:path>
            </a:pathLst>
          </a:custGeom>
          <a:solidFill>
            <a:srgbClr val="9188B9"/>
          </a:solidFill>
          <a:ln w="9525">
            <a:noFill/>
            <a:round/>
            <a:headEnd/>
            <a:tailEnd/>
          </a:ln>
        </p:spPr>
        <p:txBody>
          <a:bodyPr/>
          <a:lstStyle/>
          <a:p>
            <a:endParaRPr lang="es-ES"/>
          </a:p>
        </p:txBody>
      </p:sp>
      <p:sp>
        <p:nvSpPr>
          <p:cNvPr id="37022" name="Freeform 824"/>
          <p:cNvSpPr>
            <a:spLocks noEditPoints="1"/>
          </p:cNvSpPr>
          <p:nvPr/>
        </p:nvSpPr>
        <p:spPr bwMode="auto">
          <a:xfrm>
            <a:off x="6072188" y="1563688"/>
            <a:ext cx="46037" cy="46037"/>
          </a:xfrm>
          <a:custGeom>
            <a:avLst/>
            <a:gdLst>
              <a:gd name="T0" fmla="*/ 29 w 29"/>
              <a:gd name="T1" fmla="*/ 14 h 29"/>
              <a:gd name="T2" fmla="*/ 29 w 29"/>
              <a:gd name="T3" fmla="*/ 8 h 29"/>
              <a:gd name="T4" fmla="*/ 25 w 29"/>
              <a:gd name="T5" fmla="*/ 4 h 29"/>
              <a:gd name="T6" fmla="*/ 22 w 29"/>
              <a:gd name="T7" fmla="*/ 0 h 29"/>
              <a:gd name="T8" fmla="*/ 16 w 29"/>
              <a:gd name="T9" fmla="*/ 0 h 29"/>
              <a:gd name="T10" fmla="*/ 10 w 29"/>
              <a:gd name="T11" fmla="*/ 0 h 29"/>
              <a:gd name="T12" fmla="*/ 4 w 29"/>
              <a:gd name="T13" fmla="*/ 4 h 29"/>
              <a:gd name="T14" fmla="*/ 0 w 29"/>
              <a:gd name="T15" fmla="*/ 8 h 29"/>
              <a:gd name="T16" fmla="*/ 0 w 29"/>
              <a:gd name="T17" fmla="*/ 14 h 29"/>
              <a:gd name="T18" fmla="*/ 0 w 29"/>
              <a:gd name="T19" fmla="*/ 19 h 29"/>
              <a:gd name="T20" fmla="*/ 4 w 29"/>
              <a:gd name="T21" fmla="*/ 25 h 29"/>
              <a:gd name="T22" fmla="*/ 10 w 29"/>
              <a:gd name="T23" fmla="*/ 27 h 29"/>
              <a:gd name="T24" fmla="*/ 16 w 29"/>
              <a:gd name="T25" fmla="*/ 29 h 29"/>
              <a:gd name="T26" fmla="*/ 22 w 29"/>
              <a:gd name="T27" fmla="*/ 27 h 29"/>
              <a:gd name="T28" fmla="*/ 25 w 29"/>
              <a:gd name="T29" fmla="*/ 25 h 29"/>
              <a:gd name="T30" fmla="*/ 29 w 29"/>
              <a:gd name="T31" fmla="*/ 19 h 29"/>
              <a:gd name="T32" fmla="*/ 29 w 29"/>
              <a:gd name="T33" fmla="*/ 14 h 29"/>
              <a:gd name="T34" fmla="*/ 27 w 29"/>
              <a:gd name="T35" fmla="*/ 14 h 29"/>
              <a:gd name="T36" fmla="*/ 27 w 29"/>
              <a:gd name="T37" fmla="*/ 19 h 29"/>
              <a:gd name="T38" fmla="*/ 23 w 29"/>
              <a:gd name="T39" fmla="*/ 23 h 29"/>
              <a:gd name="T40" fmla="*/ 20 w 29"/>
              <a:gd name="T41" fmla="*/ 25 h 29"/>
              <a:gd name="T42" fmla="*/ 16 w 29"/>
              <a:gd name="T43" fmla="*/ 27 h 29"/>
              <a:gd name="T44" fmla="*/ 10 w 29"/>
              <a:gd name="T45" fmla="*/ 25 h 29"/>
              <a:gd name="T46" fmla="*/ 6 w 29"/>
              <a:gd name="T47" fmla="*/ 23 h 29"/>
              <a:gd name="T48" fmla="*/ 4 w 29"/>
              <a:gd name="T49" fmla="*/ 19 h 29"/>
              <a:gd name="T50" fmla="*/ 2 w 29"/>
              <a:gd name="T51" fmla="*/ 14 h 29"/>
              <a:gd name="T52" fmla="*/ 4 w 29"/>
              <a:gd name="T53" fmla="*/ 10 h 29"/>
              <a:gd name="T54" fmla="*/ 6 w 29"/>
              <a:gd name="T55" fmla="*/ 6 h 29"/>
              <a:gd name="T56" fmla="*/ 10 w 29"/>
              <a:gd name="T57" fmla="*/ 2 h 29"/>
              <a:gd name="T58" fmla="*/ 16 w 29"/>
              <a:gd name="T59" fmla="*/ 2 h 29"/>
              <a:gd name="T60" fmla="*/ 20 w 29"/>
              <a:gd name="T61" fmla="*/ 2 h 29"/>
              <a:gd name="T62" fmla="*/ 23 w 29"/>
              <a:gd name="T63" fmla="*/ 6 h 29"/>
              <a:gd name="T64" fmla="*/ 27 w 29"/>
              <a:gd name="T65" fmla="*/ 10 h 29"/>
              <a:gd name="T66" fmla="*/ 27 w 29"/>
              <a:gd name="T67" fmla="*/ 14 h 2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
              <a:gd name="T103" fmla="*/ 0 h 29"/>
              <a:gd name="T104" fmla="*/ 29 w 29"/>
              <a:gd name="T105" fmla="*/ 29 h 2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 h="29">
                <a:moveTo>
                  <a:pt x="29" y="14"/>
                </a:moveTo>
                <a:lnTo>
                  <a:pt x="29" y="8"/>
                </a:lnTo>
                <a:lnTo>
                  <a:pt x="25" y="4"/>
                </a:lnTo>
                <a:lnTo>
                  <a:pt x="22" y="0"/>
                </a:lnTo>
                <a:lnTo>
                  <a:pt x="16" y="0"/>
                </a:lnTo>
                <a:lnTo>
                  <a:pt x="10" y="0"/>
                </a:lnTo>
                <a:lnTo>
                  <a:pt x="4" y="4"/>
                </a:lnTo>
                <a:lnTo>
                  <a:pt x="0" y="8"/>
                </a:lnTo>
                <a:lnTo>
                  <a:pt x="0" y="14"/>
                </a:lnTo>
                <a:lnTo>
                  <a:pt x="0" y="19"/>
                </a:lnTo>
                <a:lnTo>
                  <a:pt x="4" y="25"/>
                </a:lnTo>
                <a:lnTo>
                  <a:pt x="10" y="27"/>
                </a:lnTo>
                <a:lnTo>
                  <a:pt x="16" y="29"/>
                </a:lnTo>
                <a:lnTo>
                  <a:pt x="22" y="27"/>
                </a:lnTo>
                <a:lnTo>
                  <a:pt x="25" y="25"/>
                </a:lnTo>
                <a:lnTo>
                  <a:pt x="29" y="19"/>
                </a:lnTo>
                <a:lnTo>
                  <a:pt x="29" y="14"/>
                </a:lnTo>
                <a:close/>
                <a:moveTo>
                  <a:pt x="27" y="14"/>
                </a:moveTo>
                <a:lnTo>
                  <a:pt x="27" y="19"/>
                </a:lnTo>
                <a:lnTo>
                  <a:pt x="23" y="23"/>
                </a:lnTo>
                <a:lnTo>
                  <a:pt x="20" y="25"/>
                </a:lnTo>
                <a:lnTo>
                  <a:pt x="16" y="27"/>
                </a:lnTo>
                <a:lnTo>
                  <a:pt x="10" y="25"/>
                </a:lnTo>
                <a:lnTo>
                  <a:pt x="6" y="23"/>
                </a:lnTo>
                <a:lnTo>
                  <a:pt x="4" y="19"/>
                </a:lnTo>
                <a:lnTo>
                  <a:pt x="2" y="14"/>
                </a:lnTo>
                <a:lnTo>
                  <a:pt x="4" y="10"/>
                </a:lnTo>
                <a:lnTo>
                  <a:pt x="6" y="6"/>
                </a:lnTo>
                <a:lnTo>
                  <a:pt x="10" y="2"/>
                </a:lnTo>
                <a:lnTo>
                  <a:pt x="16" y="2"/>
                </a:lnTo>
                <a:lnTo>
                  <a:pt x="20" y="2"/>
                </a:lnTo>
                <a:lnTo>
                  <a:pt x="23" y="6"/>
                </a:lnTo>
                <a:lnTo>
                  <a:pt x="27" y="10"/>
                </a:lnTo>
                <a:lnTo>
                  <a:pt x="27" y="14"/>
                </a:lnTo>
                <a:close/>
              </a:path>
            </a:pathLst>
          </a:custGeom>
          <a:solidFill>
            <a:srgbClr val="978EBD"/>
          </a:solidFill>
          <a:ln w="9525">
            <a:noFill/>
            <a:round/>
            <a:headEnd/>
            <a:tailEnd/>
          </a:ln>
        </p:spPr>
        <p:txBody>
          <a:bodyPr/>
          <a:lstStyle/>
          <a:p>
            <a:endParaRPr lang="es-ES"/>
          </a:p>
        </p:txBody>
      </p:sp>
      <p:sp>
        <p:nvSpPr>
          <p:cNvPr id="37023" name="Freeform 825"/>
          <p:cNvSpPr>
            <a:spLocks noEditPoints="1"/>
          </p:cNvSpPr>
          <p:nvPr/>
        </p:nvSpPr>
        <p:spPr bwMode="auto">
          <a:xfrm>
            <a:off x="6072188" y="1563688"/>
            <a:ext cx="46037" cy="42862"/>
          </a:xfrm>
          <a:custGeom>
            <a:avLst/>
            <a:gdLst>
              <a:gd name="T0" fmla="*/ 29 w 29"/>
              <a:gd name="T1" fmla="*/ 14 h 27"/>
              <a:gd name="T2" fmla="*/ 27 w 29"/>
              <a:gd name="T3" fmla="*/ 8 h 27"/>
              <a:gd name="T4" fmla="*/ 25 w 29"/>
              <a:gd name="T5" fmla="*/ 4 h 27"/>
              <a:gd name="T6" fmla="*/ 20 w 29"/>
              <a:gd name="T7" fmla="*/ 2 h 27"/>
              <a:gd name="T8" fmla="*/ 16 w 29"/>
              <a:gd name="T9" fmla="*/ 0 h 27"/>
              <a:gd name="T10" fmla="*/ 10 w 29"/>
              <a:gd name="T11" fmla="*/ 2 h 27"/>
              <a:gd name="T12" fmla="*/ 6 w 29"/>
              <a:gd name="T13" fmla="*/ 4 h 27"/>
              <a:gd name="T14" fmla="*/ 2 w 29"/>
              <a:gd name="T15" fmla="*/ 8 h 27"/>
              <a:gd name="T16" fmla="*/ 0 w 29"/>
              <a:gd name="T17" fmla="*/ 14 h 27"/>
              <a:gd name="T18" fmla="*/ 2 w 29"/>
              <a:gd name="T19" fmla="*/ 19 h 27"/>
              <a:gd name="T20" fmla="*/ 6 w 29"/>
              <a:gd name="T21" fmla="*/ 23 h 27"/>
              <a:gd name="T22" fmla="*/ 10 w 29"/>
              <a:gd name="T23" fmla="*/ 27 h 27"/>
              <a:gd name="T24" fmla="*/ 16 w 29"/>
              <a:gd name="T25" fmla="*/ 27 h 27"/>
              <a:gd name="T26" fmla="*/ 20 w 29"/>
              <a:gd name="T27" fmla="*/ 27 h 27"/>
              <a:gd name="T28" fmla="*/ 25 w 29"/>
              <a:gd name="T29" fmla="*/ 23 h 27"/>
              <a:gd name="T30" fmla="*/ 27 w 29"/>
              <a:gd name="T31" fmla="*/ 19 h 27"/>
              <a:gd name="T32" fmla="*/ 29 w 29"/>
              <a:gd name="T33" fmla="*/ 14 h 27"/>
              <a:gd name="T34" fmla="*/ 27 w 29"/>
              <a:gd name="T35" fmla="*/ 14 h 27"/>
              <a:gd name="T36" fmla="*/ 25 w 29"/>
              <a:gd name="T37" fmla="*/ 19 h 27"/>
              <a:gd name="T38" fmla="*/ 23 w 29"/>
              <a:gd name="T39" fmla="*/ 21 h 27"/>
              <a:gd name="T40" fmla="*/ 20 w 29"/>
              <a:gd name="T41" fmla="*/ 25 h 27"/>
              <a:gd name="T42" fmla="*/ 16 w 29"/>
              <a:gd name="T43" fmla="*/ 25 h 27"/>
              <a:gd name="T44" fmla="*/ 10 w 29"/>
              <a:gd name="T45" fmla="*/ 25 h 27"/>
              <a:gd name="T46" fmla="*/ 6 w 29"/>
              <a:gd name="T47" fmla="*/ 21 h 27"/>
              <a:gd name="T48" fmla="*/ 4 w 29"/>
              <a:gd name="T49" fmla="*/ 19 h 27"/>
              <a:gd name="T50" fmla="*/ 4 w 29"/>
              <a:gd name="T51" fmla="*/ 14 h 27"/>
              <a:gd name="T52" fmla="*/ 4 w 29"/>
              <a:gd name="T53" fmla="*/ 10 h 27"/>
              <a:gd name="T54" fmla="*/ 6 w 29"/>
              <a:gd name="T55" fmla="*/ 6 h 27"/>
              <a:gd name="T56" fmla="*/ 10 w 29"/>
              <a:gd name="T57" fmla="*/ 4 h 27"/>
              <a:gd name="T58" fmla="*/ 16 w 29"/>
              <a:gd name="T59" fmla="*/ 2 h 27"/>
              <a:gd name="T60" fmla="*/ 20 w 29"/>
              <a:gd name="T61" fmla="*/ 4 h 27"/>
              <a:gd name="T62" fmla="*/ 23 w 29"/>
              <a:gd name="T63" fmla="*/ 6 h 27"/>
              <a:gd name="T64" fmla="*/ 25 w 29"/>
              <a:gd name="T65" fmla="*/ 10 h 27"/>
              <a:gd name="T66" fmla="*/ 27 w 29"/>
              <a:gd name="T67" fmla="*/ 14 h 2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
              <a:gd name="T103" fmla="*/ 0 h 27"/>
              <a:gd name="T104" fmla="*/ 29 w 29"/>
              <a:gd name="T105" fmla="*/ 27 h 2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 h="27">
                <a:moveTo>
                  <a:pt x="29" y="14"/>
                </a:moveTo>
                <a:lnTo>
                  <a:pt x="27" y="8"/>
                </a:lnTo>
                <a:lnTo>
                  <a:pt x="25" y="4"/>
                </a:lnTo>
                <a:lnTo>
                  <a:pt x="20" y="2"/>
                </a:lnTo>
                <a:lnTo>
                  <a:pt x="16" y="0"/>
                </a:lnTo>
                <a:lnTo>
                  <a:pt x="10" y="2"/>
                </a:lnTo>
                <a:lnTo>
                  <a:pt x="6" y="4"/>
                </a:lnTo>
                <a:lnTo>
                  <a:pt x="2" y="8"/>
                </a:lnTo>
                <a:lnTo>
                  <a:pt x="0" y="14"/>
                </a:lnTo>
                <a:lnTo>
                  <a:pt x="2" y="19"/>
                </a:lnTo>
                <a:lnTo>
                  <a:pt x="6" y="23"/>
                </a:lnTo>
                <a:lnTo>
                  <a:pt x="10" y="27"/>
                </a:lnTo>
                <a:lnTo>
                  <a:pt x="16" y="27"/>
                </a:lnTo>
                <a:lnTo>
                  <a:pt x="20" y="27"/>
                </a:lnTo>
                <a:lnTo>
                  <a:pt x="25" y="23"/>
                </a:lnTo>
                <a:lnTo>
                  <a:pt x="27" y="19"/>
                </a:lnTo>
                <a:lnTo>
                  <a:pt x="29" y="14"/>
                </a:lnTo>
                <a:close/>
                <a:moveTo>
                  <a:pt x="27" y="14"/>
                </a:moveTo>
                <a:lnTo>
                  <a:pt x="25" y="19"/>
                </a:lnTo>
                <a:lnTo>
                  <a:pt x="23" y="21"/>
                </a:lnTo>
                <a:lnTo>
                  <a:pt x="20" y="25"/>
                </a:lnTo>
                <a:lnTo>
                  <a:pt x="16" y="25"/>
                </a:lnTo>
                <a:lnTo>
                  <a:pt x="10" y="25"/>
                </a:lnTo>
                <a:lnTo>
                  <a:pt x="6" y="21"/>
                </a:lnTo>
                <a:lnTo>
                  <a:pt x="4" y="19"/>
                </a:lnTo>
                <a:lnTo>
                  <a:pt x="4" y="14"/>
                </a:lnTo>
                <a:lnTo>
                  <a:pt x="4" y="10"/>
                </a:lnTo>
                <a:lnTo>
                  <a:pt x="6" y="6"/>
                </a:lnTo>
                <a:lnTo>
                  <a:pt x="10" y="4"/>
                </a:lnTo>
                <a:lnTo>
                  <a:pt x="16" y="2"/>
                </a:lnTo>
                <a:lnTo>
                  <a:pt x="20" y="4"/>
                </a:lnTo>
                <a:lnTo>
                  <a:pt x="23" y="6"/>
                </a:lnTo>
                <a:lnTo>
                  <a:pt x="25" y="10"/>
                </a:lnTo>
                <a:lnTo>
                  <a:pt x="27" y="14"/>
                </a:lnTo>
                <a:close/>
              </a:path>
            </a:pathLst>
          </a:custGeom>
          <a:solidFill>
            <a:srgbClr val="9C94C1"/>
          </a:solidFill>
          <a:ln w="9525">
            <a:noFill/>
            <a:round/>
            <a:headEnd/>
            <a:tailEnd/>
          </a:ln>
        </p:spPr>
        <p:txBody>
          <a:bodyPr/>
          <a:lstStyle/>
          <a:p>
            <a:endParaRPr lang="es-ES"/>
          </a:p>
        </p:txBody>
      </p:sp>
      <p:sp>
        <p:nvSpPr>
          <p:cNvPr id="37024" name="Freeform 826"/>
          <p:cNvSpPr>
            <a:spLocks noEditPoints="1"/>
          </p:cNvSpPr>
          <p:nvPr/>
        </p:nvSpPr>
        <p:spPr bwMode="auto">
          <a:xfrm>
            <a:off x="6075363" y="1566863"/>
            <a:ext cx="39687" cy="39687"/>
          </a:xfrm>
          <a:custGeom>
            <a:avLst/>
            <a:gdLst>
              <a:gd name="T0" fmla="*/ 25 w 25"/>
              <a:gd name="T1" fmla="*/ 12 h 25"/>
              <a:gd name="T2" fmla="*/ 25 w 25"/>
              <a:gd name="T3" fmla="*/ 8 h 25"/>
              <a:gd name="T4" fmla="*/ 21 w 25"/>
              <a:gd name="T5" fmla="*/ 4 h 25"/>
              <a:gd name="T6" fmla="*/ 18 w 25"/>
              <a:gd name="T7" fmla="*/ 0 h 25"/>
              <a:gd name="T8" fmla="*/ 14 w 25"/>
              <a:gd name="T9" fmla="*/ 0 h 25"/>
              <a:gd name="T10" fmla="*/ 8 w 25"/>
              <a:gd name="T11" fmla="*/ 0 h 25"/>
              <a:gd name="T12" fmla="*/ 4 w 25"/>
              <a:gd name="T13" fmla="*/ 4 h 25"/>
              <a:gd name="T14" fmla="*/ 2 w 25"/>
              <a:gd name="T15" fmla="*/ 8 h 25"/>
              <a:gd name="T16" fmla="*/ 0 w 25"/>
              <a:gd name="T17" fmla="*/ 12 h 25"/>
              <a:gd name="T18" fmla="*/ 2 w 25"/>
              <a:gd name="T19" fmla="*/ 17 h 25"/>
              <a:gd name="T20" fmla="*/ 4 w 25"/>
              <a:gd name="T21" fmla="*/ 21 h 25"/>
              <a:gd name="T22" fmla="*/ 8 w 25"/>
              <a:gd name="T23" fmla="*/ 23 h 25"/>
              <a:gd name="T24" fmla="*/ 14 w 25"/>
              <a:gd name="T25" fmla="*/ 25 h 25"/>
              <a:gd name="T26" fmla="*/ 18 w 25"/>
              <a:gd name="T27" fmla="*/ 23 h 25"/>
              <a:gd name="T28" fmla="*/ 21 w 25"/>
              <a:gd name="T29" fmla="*/ 21 h 25"/>
              <a:gd name="T30" fmla="*/ 25 w 25"/>
              <a:gd name="T31" fmla="*/ 17 h 25"/>
              <a:gd name="T32" fmla="*/ 25 w 25"/>
              <a:gd name="T33" fmla="*/ 12 h 25"/>
              <a:gd name="T34" fmla="*/ 23 w 25"/>
              <a:gd name="T35" fmla="*/ 12 h 25"/>
              <a:gd name="T36" fmla="*/ 23 w 25"/>
              <a:gd name="T37" fmla="*/ 15 h 25"/>
              <a:gd name="T38" fmla="*/ 20 w 25"/>
              <a:gd name="T39" fmla="*/ 19 h 25"/>
              <a:gd name="T40" fmla="*/ 18 w 25"/>
              <a:gd name="T41" fmla="*/ 21 h 25"/>
              <a:gd name="T42" fmla="*/ 14 w 25"/>
              <a:gd name="T43" fmla="*/ 23 h 25"/>
              <a:gd name="T44" fmla="*/ 8 w 25"/>
              <a:gd name="T45" fmla="*/ 21 h 25"/>
              <a:gd name="T46" fmla="*/ 6 w 25"/>
              <a:gd name="T47" fmla="*/ 19 h 25"/>
              <a:gd name="T48" fmla="*/ 4 w 25"/>
              <a:gd name="T49" fmla="*/ 15 h 25"/>
              <a:gd name="T50" fmla="*/ 2 w 25"/>
              <a:gd name="T51" fmla="*/ 12 h 25"/>
              <a:gd name="T52" fmla="*/ 4 w 25"/>
              <a:gd name="T53" fmla="*/ 8 h 25"/>
              <a:gd name="T54" fmla="*/ 6 w 25"/>
              <a:gd name="T55" fmla="*/ 4 h 25"/>
              <a:gd name="T56" fmla="*/ 8 w 25"/>
              <a:gd name="T57" fmla="*/ 2 h 25"/>
              <a:gd name="T58" fmla="*/ 14 w 25"/>
              <a:gd name="T59" fmla="*/ 2 h 25"/>
              <a:gd name="T60" fmla="*/ 18 w 25"/>
              <a:gd name="T61" fmla="*/ 2 h 25"/>
              <a:gd name="T62" fmla="*/ 20 w 25"/>
              <a:gd name="T63" fmla="*/ 4 h 25"/>
              <a:gd name="T64" fmla="*/ 23 w 25"/>
              <a:gd name="T65" fmla="*/ 8 h 25"/>
              <a:gd name="T66" fmla="*/ 23 w 25"/>
              <a:gd name="T67" fmla="*/ 12 h 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
              <a:gd name="T103" fmla="*/ 0 h 25"/>
              <a:gd name="T104" fmla="*/ 25 w 25"/>
              <a:gd name="T105" fmla="*/ 25 h 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 h="25">
                <a:moveTo>
                  <a:pt x="25" y="12"/>
                </a:moveTo>
                <a:lnTo>
                  <a:pt x="25" y="8"/>
                </a:lnTo>
                <a:lnTo>
                  <a:pt x="21" y="4"/>
                </a:lnTo>
                <a:lnTo>
                  <a:pt x="18" y="0"/>
                </a:lnTo>
                <a:lnTo>
                  <a:pt x="14" y="0"/>
                </a:lnTo>
                <a:lnTo>
                  <a:pt x="8" y="0"/>
                </a:lnTo>
                <a:lnTo>
                  <a:pt x="4" y="4"/>
                </a:lnTo>
                <a:lnTo>
                  <a:pt x="2" y="8"/>
                </a:lnTo>
                <a:lnTo>
                  <a:pt x="0" y="12"/>
                </a:lnTo>
                <a:lnTo>
                  <a:pt x="2" y="17"/>
                </a:lnTo>
                <a:lnTo>
                  <a:pt x="4" y="21"/>
                </a:lnTo>
                <a:lnTo>
                  <a:pt x="8" y="23"/>
                </a:lnTo>
                <a:lnTo>
                  <a:pt x="14" y="25"/>
                </a:lnTo>
                <a:lnTo>
                  <a:pt x="18" y="23"/>
                </a:lnTo>
                <a:lnTo>
                  <a:pt x="21" y="21"/>
                </a:lnTo>
                <a:lnTo>
                  <a:pt x="25" y="17"/>
                </a:lnTo>
                <a:lnTo>
                  <a:pt x="25" y="12"/>
                </a:lnTo>
                <a:close/>
                <a:moveTo>
                  <a:pt x="23" y="12"/>
                </a:moveTo>
                <a:lnTo>
                  <a:pt x="23" y="15"/>
                </a:lnTo>
                <a:lnTo>
                  <a:pt x="20" y="19"/>
                </a:lnTo>
                <a:lnTo>
                  <a:pt x="18" y="21"/>
                </a:lnTo>
                <a:lnTo>
                  <a:pt x="14" y="23"/>
                </a:lnTo>
                <a:lnTo>
                  <a:pt x="8" y="21"/>
                </a:lnTo>
                <a:lnTo>
                  <a:pt x="6" y="19"/>
                </a:lnTo>
                <a:lnTo>
                  <a:pt x="4" y="15"/>
                </a:lnTo>
                <a:lnTo>
                  <a:pt x="2" y="12"/>
                </a:lnTo>
                <a:lnTo>
                  <a:pt x="4" y="8"/>
                </a:lnTo>
                <a:lnTo>
                  <a:pt x="6" y="4"/>
                </a:lnTo>
                <a:lnTo>
                  <a:pt x="8" y="2"/>
                </a:lnTo>
                <a:lnTo>
                  <a:pt x="14" y="2"/>
                </a:lnTo>
                <a:lnTo>
                  <a:pt x="18" y="2"/>
                </a:lnTo>
                <a:lnTo>
                  <a:pt x="20" y="4"/>
                </a:lnTo>
                <a:lnTo>
                  <a:pt x="23" y="8"/>
                </a:lnTo>
                <a:lnTo>
                  <a:pt x="23" y="12"/>
                </a:lnTo>
                <a:close/>
              </a:path>
            </a:pathLst>
          </a:custGeom>
          <a:solidFill>
            <a:srgbClr val="A39BC6"/>
          </a:solidFill>
          <a:ln w="9525">
            <a:noFill/>
            <a:round/>
            <a:headEnd/>
            <a:tailEnd/>
          </a:ln>
        </p:spPr>
        <p:txBody>
          <a:bodyPr/>
          <a:lstStyle/>
          <a:p>
            <a:endParaRPr lang="es-ES"/>
          </a:p>
        </p:txBody>
      </p:sp>
      <p:sp>
        <p:nvSpPr>
          <p:cNvPr id="37025" name="Freeform 827"/>
          <p:cNvSpPr>
            <a:spLocks noEditPoints="1"/>
          </p:cNvSpPr>
          <p:nvPr/>
        </p:nvSpPr>
        <p:spPr bwMode="auto">
          <a:xfrm>
            <a:off x="6078538" y="1566863"/>
            <a:ext cx="36512" cy="36512"/>
          </a:xfrm>
          <a:custGeom>
            <a:avLst/>
            <a:gdLst>
              <a:gd name="T0" fmla="*/ 23 w 23"/>
              <a:gd name="T1" fmla="*/ 12 h 23"/>
              <a:gd name="T2" fmla="*/ 21 w 23"/>
              <a:gd name="T3" fmla="*/ 8 h 23"/>
              <a:gd name="T4" fmla="*/ 19 w 23"/>
              <a:gd name="T5" fmla="*/ 4 h 23"/>
              <a:gd name="T6" fmla="*/ 16 w 23"/>
              <a:gd name="T7" fmla="*/ 2 h 23"/>
              <a:gd name="T8" fmla="*/ 12 w 23"/>
              <a:gd name="T9" fmla="*/ 0 h 23"/>
              <a:gd name="T10" fmla="*/ 6 w 23"/>
              <a:gd name="T11" fmla="*/ 2 h 23"/>
              <a:gd name="T12" fmla="*/ 2 w 23"/>
              <a:gd name="T13" fmla="*/ 4 h 23"/>
              <a:gd name="T14" fmla="*/ 0 w 23"/>
              <a:gd name="T15" fmla="*/ 8 h 23"/>
              <a:gd name="T16" fmla="*/ 0 w 23"/>
              <a:gd name="T17" fmla="*/ 12 h 23"/>
              <a:gd name="T18" fmla="*/ 0 w 23"/>
              <a:gd name="T19" fmla="*/ 17 h 23"/>
              <a:gd name="T20" fmla="*/ 2 w 23"/>
              <a:gd name="T21" fmla="*/ 19 h 23"/>
              <a:gd name="T22" fmla="*/ 6 w 23"/>
              <a:gd name="T23" fmla="*/ 23 h 23"/>
              <a:gd name="T24" fmla="*/ 12 w 23"/>
              <a:gd name="T25" fmla="*/ 23 h 23"/>
              <a:gd name="T26" fmla="*/ 16 w 23"/>
              <a:gd name="T27" fmla="*/ 23 h 23"/>
              <a:gd name="T28" fmla="*/ 19 w 23"/>
              <a:gd name="T29" fmla="*/ 19 h 23"/>
              <a:gd name="T30" fmla="*/ 21 w 23"/>
              <a:gd name="T31" fmla="*/ 17 h 23"/>
              <a:gd name="T32" fmla="*/ 23 w 23"/>
              <a:gd name="T33" fmla="*/ 12 h 23"/>
              <a:gd name="T34" fmla="*/ 19 w 23"/>
              <a:gd name="T35" fmla="*/ 12 h 23"/>
              <a:gd name="T36" fmla="*/ 19 w 23"/>
              <a:gd name="T37" fmla="*/ 15 h 23"/>
              <a:gd name="T38" fmla="*/ 18 w 23"/>
              <a:gd name="T39" fmla="*/ 19 h 23"/>
              <a:gd name="T40" fmla="*/ 14 w 23"/>
              <a:gd name="T41" fmla="*/ 21 h 23"/>
              <a:gd name="T42" fmla="*/ 12 w 23"/>
              <a:gd name="T43" fmla="*/ 21 h 23"/>
              <a:gd name="T44" fmla="*/ 8 w 23"/>
              <a:gd name="T45" fmla="*/ 21 h 23"/>
              <a:gd name="T46" fmla="*/ 4 w 23"/>
              <a:gd name="T47" fmla="*/ 19 h 23"/>
              <a:gd name="T48" fmla="*/ 2 w 23"/>
              <a:gd name="T49" fmla="*/ 15 h 23"/>
              <a:gd name="T50" fmla="*/ 2 w 23"/>
              <a:gd name="T51" fmla="*/ 12 h 23"/>
              <a:gd name="T52" fmla="*/ 2 w 23"/>
              <a:gd name="T53" fmla="*/ 8 h 23"/>
              <a:gd name="T54" fmla="*/ 4 w 23"/>
              <a:gd name="T55" fmla="*/ 6 h 23"/>
              <a:gd name="T56" fmla="*/ 8 w 23"/>
              <a:gd name="T57" fmla="*/ 4 h 23"/>
              <a:gd name="T58" fmla="*/ 12 w 23"/>
              <a:gd name="T59" fmla="*/ 2 h 23"/>
              <a:gd name="T60" fmla="*/ 14 w 23"/>
              <a:gd name="T61" fmla="*/ 4 h 23"/>
              <a:gd name="T62" fmla="*/ 18 w 23"/>
              <a:gd name="T63" fmla="*/ 6 h 23"/>
              <a:gd name="T64" fmla="*/ 19 w 23"/>
              <a:gd name="T65" fmla="*/ 8 h 23"/>
              <a:gd name="T66" fmla="*/ 19 w 23"/>
              <a:gd name="T67" fmla="*/ 12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
              <a:gd name="T103" fmla="*/ 0 h 23"/>
              <a:gd name="T104" fmla="*/ 23 w 23"/>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 h="23">
                <a:moveTo>
                  <a:pt x="23" y="12"/>
                </a:moveTo>
                <a:lnTo>
                  <a:pt x="21" y="8"/>
                </a:lnTo>
                <a:lnTo>
                  <a:pt x="19" y="4"/>
                </a:lnTo>
                <a:lnTo>
                  <a:pt x="16" y="2"/>
                </a:lnTo>
                <a:lnTo>
                  <a:pt x="12" y="0"/>
                </a:lnTo>
                <a:lnTo>
                  <a:pt x="6" y="2"/>
                </a:lnTo>
                <a:lnTo>
                  <a:pt x="2" y="4"/>
                </a:lnTo>
                <a:lnTo>
                  <a:pt x="0" y="8"/>
                </a:lnTo>
                <a:lnTo>
                  <a:pt x="0" y="12"/>
                </a:lnTo>
                <a:lnTo>
                  <a:pt x="0" y="17"/>
                </a:lnTo>
                <a:lnTo>
                  <a:pt x="2" y="19"/>
                </a:lnTo>
                <a:lnTo>
                  <a:pt x="6" y="23"/>
                </a:lnTo>
                <a:lnTo>
                  <a:pt x="12" y="23"/>
                </a:lnTo>
                <a:lnTo>
                  <a:pt x="16" y="23"/>
                </a:lnTo>
                <a:lnTo>
                  <a:pt x="19" y="19"/>
                </a:lnTo>
                <a:lnTo>
                  <a:pt x="21" y="17"/>
                </a:lnTo>
                <a:lnTo>
                  <a:pt x="23" y="12"/>
                </a:lnTo>
                <a:close/>
                <a:moveTo>
                  <a:pt x="19" y="12"/>
                </a:moveTo>
                <a:lnTo>
                  <a:pt x="19" y="15"/>
                </a:lnTo>
                <a:lnTo>
                  <a:pt x="18" y="19"/>
                </a:lnTo>
                <a:lnTo>
                  <a:pt x="14" y="21"/>
                </a:lnTo>
                <a:lnTo>
                  <a:pt x="12" y="21"/>
                </a:lnTo>
                <a:lnTo>
                  <a:pt x="8" y="21"/>
                </a:lnTo>
                <a:lnTo>
                  <a:pt x="4" y="19"/>
                </a:lnTo>
                <a:lnTo>
                  <a:pt x="2" y="15"/>
                </a:lnTo>
                <a:lnTo>
                  <a:pt x="2" y="12"/>
                </a:lnTo>
                <a:lnTo>
                  <a:pt x="2" y="8"/>
                </a:lnTo>
                <a:lnTo>
                  <a:pt x="4" y="6"/>
                </a:lnTo>
                <a:lnTo>
                  <a:pt x="8" y="4"/>
                </a:lnTo>
                <a:lnTo>
                  <a:pt x="12" y="2"/>
                </a:lnTo>
                <a:lnTo>
                  <a:pt x="14" y="4"/>
                </a:lnTo>
                <a:lnTo>
                  <a:pt x="18" y="6"/>
                </a:lnTo>
                <a:lnTo>
                  <a:pt x="19" y="8"/>
                </a:lnTo>
                <a:lnTo>
                  <a:pt x="19" y="12"/>
                </a:lnTo>
                <a:close/>
              </a:path>
            </a:pathLst>
          </a:custGeom>
          <a:solidFill>
            <a:srgbClr val="A9A1CA"/>
          </a:solidFill>
          <a:ln w="9525">
            <a:noFill/>
            <a:round/>
            <a:headEnd/>
            <a:tailEnd/>
          </a:ln>
        </p:spPr>
        <p:txBody>
          <a:bodyPr/>
          <a:lstStyle/>
          <a:p>
            <a:endParaRPr lang="es-ES"/>
          </a:p>
        </p:txBody>
      </p:sp>
      <p:sp>
        <p:nvSpPr>
          <p:cNvPr id="37026" name="Freeform 828"/>
          <p:cNvSpPr>
            <a:spLocks noEditPoints="1"/>
          </p:cNvSpPr>
          <p:nvPr/>
        </p:nvSpPr>
        <p:spPr bwMode="auto">
          <a:xfrm>
            <a:off x="6078538" y="1570038"/>
            <a:ext cx="33337" cy="33337"/>
          </a:xfrm>
          <a:custGeom>
            <a:avLst/>
            <a:gdLst>
              <a:gd name="T0" fmla="*/ 21 w 21"/>
              <a:gd name="T1" fmla="*/ 10 h 21"/>
              <a:gd name="T2" fmla="*/ 21 w 21"/>
              <a:gd name="T3" fmla="*/ 6 h 21"/>
              <a:gd name="T4" fmla="*/ 18 w 21"/>
              <a:gd name="T5" fmla="*/ 2 h 21"/>
              <a:gd name="T6" fmla="*/ 16 w 21"/>
              <a:gd name="T7" fmla="*/ 0 h 21"/>
              <a:gd name="T8" fmla="*/ 12 w 21"/>
              <a:gd name="T9" fmla="*/ 0 h 21"/>
              <a:gd name="T10" fmla="*/ 6 w 21"/>
              <a:gd name="T11" fmla="*/ 0 h 21"/>
              <a:gd name="T12" fmla="*/ 4 w 21"/>
              <a:gd name="T13" fmla="*/ 2 h 21"/>
              <a:gd name="T14" fmla="*/ 2 w 21"/>
              <a:gd name="T15" fmla="*/ 6 h 21"/>
              <a:gd name="T16" fmla="*/ 0 w 21"/>
              <a:gd name="T17" fmla="*/ 10 h 21"/>
              <a:gd name="T18" fmla="*/ 2 w 21"/>
              <a:gd name="T19" fmla="*/ 13 h 21"/>
              <a:gd name="T20" fmla="*/ 4 w 21"/>
              <a:gd name="T21" fmla="*/ 17 h 21"/>
              <a:gd name="T22" fmla="*/ 6 w 21"/>
              <a:gd name="T23" fmla="*/ 19 h 21"/>
              <a:gd name="T24" fmla="*/ 12 w 21"/>
              <a:gd name="T25" fmla="*/ 21 h 21"/>
              <a:gd name="T26" fmla="*/ 16 w 21"/>
              <a:gd name="T27" fmla="*/ 19 h 21"/>
              <a:gd name="T28" fmla="*/ 18 w 21"/>
              <a:gd name="T29" fmla="*/ 17 h 21"/>
              <a:gd name="T30" fmla="*/ 21 w 21"/>
              <a:gd name="T31" fmla="*/ 13 h 21"/>
              <a:gd name="T32" fmla="*/ 21 w 21"/>
              <a:gd name="T33" fmla="*/ 10 h 21"/>
              <a:gd name="T34" fmla="*/ 19 w 21"/>
              <a:gd name="T35" fmla="*/ 10 h 21"/>
              <a:gd name="T36" fmla="*/ 18 w 21"/>
              <a:gd name="T37" fmla="*/ 13 h 21"/>
              <a:gd name="T38" fmla="*/ 18 w 21"/>
              <a:gd name="T39" fmla="*/ 15 h 21"/>
              <a:gd name="T40" fmla="*/ 14 w 21"/>
              <a:gd name="T41" fmla="*/ 17 h 21"/>
              <a:gd name="T42" fmla="*/ 12 w 21"/>
              <a:gd name="T43" fmla="*/ 17 h 21"/>
              <a:gd name="T44" fmla="*/ 8 w 21"/>
              <a:gd name="T45" fmla="*/ 17 h 21"/>
              <a:gd name="T46" fmla="*/ 6 w 21"/>
              <a:gd name="T47" fmla="*/ 15 h 21"/>
              <a:gd name="T48" fmla="*/ 4 w 21"/>
              <a:gd name="T49" fmla="*/ 13 h 21"/>
              <a:gd name="T50" fmla="*/ 2 w 21"/>
              <a:gd name="T51" fmla="*/ 10 h 21"/>
              <a:gd name="T52" fmla="*/ 4 w 21"/>
              <a:gd name="T53" fmla="*/ 8 h 21"/>
              <a:gd name="T54" fmla="*/ 6 w 21"/>
              <a:gd name="T55" fmla="*/ 4 h 21"/>
              <a:gd name="T56" fmla="*/ 8 w 21"/>
              <a:gd name="T57" fmla="*/ 2 h 21"/>
              <a:gd name="T58" fmla="*/ 12 w 21"/>
              <a:gd name="T59" fmla="*/ 2 h 21"/>
              <a:gd name="T60" fmla="*/ 14 w 21"/>
              <a:gd name="T61" fmla="*/ 2 h 21"/>
              <a:gd name="T62" fmla="*/ 18 w 21"/>
              <a:gd name="T63" fmla="*/ 4 h 21"/>
              <a:gd name="T64" fmla="*/ 18 w 21"/>
              <a:gd name="T65" fmla="*/ 8 h 21"/>
              <a:gd name="T66" fmla="*/ 19 w 21"/>
              <a:gd name="T67" fmla="*/ 10 h 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
              <a:gd name="T103" fmla="*/ 0 h 21"/>
              <a:gd name="T104" fmla="*/ 21 w 21"/>
              <a:gd name="T105" fmla="*/ 21 h 2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 h="21">
                <a:moveTo>
                  <a:pt x="21" y="10"/>
                </a:moveTo>
                <a:lnTo>
                  <a:pt x="21" y="6"/>
                </a:lnTo>
                <a:lnTo>
                  <a:pt x="18" y="2"/>
                </a:lnTo>
                <a:lnTo>
                  <a:pt x="16" y="0"/>
                </a:lnTo>
                <a:lnTo>
                  <a:pt x="12" y="0"/>
                </a:lnTo>
                <a:lnTo>
                  <a:pt x="6" y="0"/>
                </a:lnTo>
                <a:lnTo>
                  <a:pt x="4" y="2"/>
                </a:lnTo>
                <a:lnTo>
                  <a:pt x="2" y="6"/>
                </a:lnTo>
                <a:lnTo>
                  <a:pt x="0" y="10"/>
                </a:lnTo>
                <a:lnTo>
                  <a:pt x="2" y="13"/>
                </a:lnTo>
                <a:lnTo>
                  <a:pt x="4" y="17"/>
                </a:lnTo>
                <a:lnTo>
                  <a:pt x="6" y="19"/>
                </a:lnTo>
                <a:lnTo>
                  <a:pt x="12" y="21"/>
                </a:lnTo>
                <a:lnTo>
                  <a:pt x="16" y="19"/>
                </a:lnTo>
                <a:lnTo>
                  <a:pt x="18" y="17"/>
                </a:lnTo>
                <a:lnTo>
                  <a:pt x="21" y="13"/>
                </a:lnTo>
                <a:lnTo>
                  <a:pt x="21" y="10"/>
                </a:lnTo>
                <a:close/>
                <a:moveTo>
                  <a:pt x="19" y="10"/>
                </a:moveTo>
                <a:lnTo>
                  <a:pt x="18" y="13"/>
                </a:lnTo>
                <a:lnTo>
                  <a:pt x="18" y="15"/>
                </a:lnTo>
                <a:lnTo>
                  <a:pt x="14" y="17"/>
                </a:lnTo>
                <a:lnTo>
                  <a:pt x="12" y="17"/>
                </a:lnTo>
                <a:lnTo>
                  <a:pt x="8" y="17"/>
                </a:lnTo>
                <a:lnTo>
                  <a:pt x="6" y="15"/>
                </a:lnTo>
                <a:lnTo>
                  <a:pt x="4" y="13"/>
                </a:lnTo>
                <a:lnTo>
                  <a:pt x="2" y="10"/>
                </a:lnTo>
                <a:lnTo>
                  <a:pt x="4" y="8"/>
                </a:lnTo>
                <a:lnTo>
                  <a:pt x="6" y="4"/>
                </a:lnTo>
                <a:lnTo>
                  <a:pt x="8" y="2"/>
                </a:lnTo>
                <a:lnTo>
                  <a:pt x="12" y="2"/>
                </a:lnTo>
                <a:lnTo>
                  <a:pt x="14" y="2"/>
                </a:lnTo>
                <a:lnTo>
                  <a:pt x="18" y="4"/>
                </a:lnTo>
                <a:lnTo>
                  <a:pt x="18" y="8"/>
                </a:lnTo>
                <a:lnTo>
                  <a:pt x="19" y="10"/>
                </a:lnTo>
                <a:close/>
              </a:path>
            </a:pathLst>
          </a:custGeom>
          <a:solidFill>
            <a:srgbClr val="B1A9D0"/>
          </a:solidFill>
          <a:ln w="9525">
            <a:noFill/>
            <a:round/>
            <a:headEnd/>
            <a:tailEnd/>
          </a:ln>
        </p:spPr>
        <p:txBody>
          <a:bodyPr/>
          <a:lstStyle/>
          <a:p>
            <a:endParaRPr lang="es-ES"/>
          </a:p>
        </p:txBody>
      </p:sp>
      <p:sp>
        <p:nvSpPr>
          <p:cNvPr id="37027" name="Freeform 829"/>
          <p:cNvSpPr>
            <a:spLocks noEditPoints="1"/>
          </p:cNvSpPr>
          <p:nvPr/>
        </p:nvSpPr>
        <p:spPr bwMode="auto">
          <a:xfrm>
            <a:off x="6081713" y="1570038"/>
            <a:ext cx="26987" cy="30162"/>
          </a:xfrm>
          <a:custGeom>
            <a:avLst/>
            <a:gdLst>
              <a:gd name="T0" fmla="*/ 17 w 17"/>
              <a:gd name="T1" fmla="*/ 10 h 19"/>
              <a:gd name="T2" fmla="*/ 17 w 17"/>
              <a:gd name="T3" fmla="*/ 6 h 19"/>
              <a:gd name="T4" fmla="*/ 16 w 17"/>
              <a:gd name="T5" fmla="*/ 4 h 19"/>
              <a:gd name="T6" fmla="*/ 12 w 17"/>
              <a:gd name="T7" fmla="*/ 2 h 19"/>
              <a:gd name="T8" fmla="*/ 10 w 17"/>
              <a:gd name="T9" fmla="*/ 0 h 19"/>
              <a:gd name="T10" fmla="*/ 6 w 17"/>
              <a:gd name="T11" fmla="*/ 2 h 19"/>
              <a:gd name="T12" fmla="*/ 2 w 17"/>
              <a:gd name="T13" fmla="*/ 4 h 19"/>
              <a:gd name="T14" fmla="*/ 0 w 17"/>
              <a:gd name="T15" fmla="*/ 6 h 19"/>
              <a:gd name="T16" fmla="*/ 0 w 17"/>
              <a:gd name="T17" fmla="*/ 10 h 19"/>
              <a:gd name="T18" fmla="*/ 0 w 17"/>
              <a:gd name="T19" fmla="*/ 13 h 19"/>
              <a:gd name="T20" fmla="*/ 2 w 17"/>
              <a:gd name="T21" fmla="*/ 17 h 19"/>
              <a:gd name="T22" fmla="*/ 6 w 17"/>
              <a:gd name="T23" fmla="*/ 19 h 19"/>
              <a:gd name="T24" fmla="*/ 10 w 17"/>
              <a:gd name="T25" fmla="*/ 19 h 19"/>
              <a:gd name="T26" fmla="*/ 12 w 17"/>
              <a:gd name="T27" fmla="*/ 19 h 19"/>
              <a:gd name="T28" fmla="*/ 16 w 17"/>
              <a:gd name="T29" fmla="*/ 17 h 19"/>
              <a:gd name="T30" fmla="*/ 17 w 17"/>
              <a:gd name="T31" fmla="*/ 13 h 19"/>
              <a:gd name="T32" fmla="*/ 17 w 17"/>
              <a:gd name="T33" fmla="*/ 10 h 19"/>
              <a:gd name="T34" fmla="*/ 16 w 17"/>
              <a:gd name="T35" fmla="*/ 10 h 19"/>
              <a:gd name="T36" fmla="*/ 16 w 17"/>
              <a:gd name="T37" fmla="*/ 13 h 19"/>
              <a:gd name="T38" fmla="*/ 14 w 17"/>
              <a:gd name="T39" fmla="*/ 15 h 19"/>
              <a:gd name="T40" fmla="*/ 12 w 17"/>
              <a:gd name="T41" fmla="*/ 17 h 19"/>
              <a:gd name="T42" fmla="*/ 10 w 17"/>
              <a:gd name="T43" fmla="*/ 17 h 19"/>
              <a:gd name="T44" fmla="*/ 6 w 17"/>
              <a:gd name="T45" fmla="*/ 17 h 19"/>
              <a:gd name="T46" fmla="*/ 4 w 17"/>
              <a:gd name="T47" fmla="*/ 15 h 19"/>
              <a:gd name="T48" fmla="*/ 2 w 17"/>
              <a:gd name="T49" fmla="*/ 13 h 19"/>
              <a:gd name="T50" fmla="*/ 2 w 17"/>
              <a:gd name="T51" fmla="*/ 10 h 19"/>
              <a:gd name="T52" fmla="*/ 2 w 17"/>
              <a:gd name="T53" fmla="*/ 8 h 19"/>
              <a:gd name="T54" fmla="*/ 4 w 17"/>
              <a:gd name="T55" fmla="*/ 6 h 19"/>
              <a:gd name="T56" fmla="*/ 6 w 17"/>
              <a:gd name="T57" fmla="*/ 4 h 19"/>
              <a:gd name="T58" fmla="*/ 10 w 17"/>
              <a:gd name="T59" fmla="*/ 4 h 19"/>
              <a:gd name="T60" fmla="*/ 12 w 17"/>
              <a:gd name="T61" fmla="*/ 4 h 19"/>
              <a:gd name="T62" fmla="*/ 14 w 17"/>
              <a:gd name="T63" fmla="*/ 6 h 19"/>
              <a:gd name="T64" fmla="*/ 16 w 17"/>
              <a:gd name="T65" fmla="*/ 8 h 19"/>
              <a:gd name="T66" fmla="*/ 16 w 17"/>
              <a:gd name="T67" fmla="*/ 10 h 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
              <a:gd name="T103" fmla="*/ 0 h 19"/>
              <a:gd name="T104" fmla="*/ 17 w 17"/>
              <a:gd name="T105" fmla="*/ 19 h 1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 h="19">
                <a:moveTo>
                  <a:pt x="17" y="10"/>
                </a:moveTo>
                <a:lnTo>
                  <a:pt x="17" y="6"/>
                </a:lnTo>
                <a:lnTo>
                  <a:pt x="16" y="4"/>
                </a:lnTo>
                <a:lnTo>
                  <a:pt x="12" y="2"/>
                </a:lnTo>
                <a:lnTo>
                  <a:pt x="10" y="0"/>
                </a:lnTo>
                <a:lnTo>
                  <a:pt x="6" y="2"/>
                </a:lnTo>
                <a:lnTo>
                  <a:pt x="2" y="4"/>
                </a:lnTo>
                <a:lnTo>
                  <a:pt x="0" y="6"/>
                </a:lnTo>
                <a:lnTo>
                  <a:pt x="0" y="10"/>
                </a:lnTo>
                <a:lnTo>
                  <a:pt x="0" y="13"/>
                </a:lnTo>
                <a:lnTo>
                  <a:pt x="2" y="17"/>
                </a:lnTo>
                <a:lnTo>
                  <a:pt x="6" y="19"/>
                </a:lnTo>
                <a:lnTo>
                  <a:pt x="10" y="19"/>
                </a:lnTo>
                <a:lnTo>
                  <a:pt x="12" y="19"/>
                </a:lnTo>
                <a:lnTo>
                  <a:pt x="16" y="17"/>
                </a:lnTo>
                <a:lnTo>
                  <a:pt x="17" y="13"/>
                </a:lnTo>
                <a:lnTo>
                  <a:pt x="17" y="10"/>
                </a:lnTo>
                <a:close/>
                <a:moveTo>
                  <a:pt x="16" y="10"/>
                </a:moveTo>
                <a:lnTo>
                  <a:pt x="16" y="13"/>
                </a:lnTo>
                <a:lnTo>
                  <a:pt x="14" y="15"/>
                </a:lnTo>
                <a:lnTo>
                  <a:pt x="12" y="17"/>
                </a:lnTo>
                <a:lnTo>
                  <a:pt x="10" y="17"/>
                </a:lnTo>
                <a:lnTo>
                  <a:pt x="6" y="17"/>
                </a:lnTo>
                <a:lnTo>
                  <a:pt x="4" y="15"/>
                </a:lnTo>
                <a:lnTo>
                  <a:pt x="2" y="13"/>
                </a:lnTo>
                <a:lnTo>
                  <a:pt x="2" y="10"/>
                </a:lnTo>
                <a:lnTo>
                  <a:pt x="2" y="8"/>
                </a:lnTo>
                <a:lnTo>
                  <a:pt x="4" y="6"/>
                </a:lnTo>
                <a:lnTo>
                  <a:pt x="6" y="4"/>
                </a:lnTo>
                <a:lnTo>
                  <a:pt x="10" y="4"/>
                </a:lnTo>
                <a:lnTo>
                  <a:pt x="12" y="4"/>
                </a:lnTo>
                <a:lnTo>
                  <a:pt x="14" y="6"/>
                </a:lnTo>
                <a:lnTo>
                  <a:pt x="16" y="8"/>
                </a:lnTo>
                <a:lnTo>
                  <a:pt x="16" y="10"/>
                </a:lnTo>
                <a:close/>
              </a:path>
            </a:pathLst>
          </a:custGeom>
          <a:solidFill>
            <a:srgbClr val="B8B1D4"/>
          </a:solidFill>
          <a:ln w="9525">
            <a:noFill/>
            <a:round/>
            <a:headEnd/>
            <a:tailEnd/>
          </a:ln>
        </p:spPr>
        <p:txBody>
          <a:bodyPr/>
          <a:lstStyle/>
          <a:p>
            <a:endParaRPr lang="es-ES"/>
          </a:p>
        </p:txBody>
      </p:sp>
      <p:sp>
        <p:nvSpPr>
          <p:cNvPr id="37028" name="Freeform 830"/>
          <p:cNvSpPr>
            <a:spLocks noEditPoints="1"/>
          </p:cNvSpPr>
          <p:nvPr/>
        </p:nvSpPr>
        <p:spPr bwMode="auto">
          <a:xfrm>
            <a:off x="6081713" y="1573213"/>
            <a:ext cx="26987" cy="23812"/>
          </a:xfrm>
          <a:custGeom>
            <a:avLst/>
            <a:gdLst>
              <a:gd name="T0" fmla="*/ 17 w 17"/>
              <a:gd name="T1" fmla="*/ 8 h 15"/>
              <a:gd name="T2" fmla="*/ 16 w 17"/>
              <a:gd name="T3" fmla="*/ 6 h 15"/>
              <a:gd name="T4" fmla="*/ 16 w 17"/>
              <a:gd name="T5" fmla="*/ 2 h 15"/>
              <a:gd name="T6" fmla="*/ 12 w 17"/>
              <a:gd name="T7" fmla="*/ 0 h 15"/>
              <a:gd name="T8" fmla="*/ 10 w 17"/>
              <a:gd name="T9" fmla="*/ 0 h 15"/>
              <a:gd name="T10" fmla="*/ 6 w 17"/>
              <a:gd name="T11" fmla="*/ 0 h 15"/>
              <a:gd name="T12" fmla="*/ 4 w 17"/>
              <a:gd name="T13" fmla="*/ 2 h 15"/>
              <a:gd name="T14" fmla="*/ 2 w 17"/>
              <a:gd name="T15" fmla="*/ 6 h 15"/>
              <a:gd name="T16" fmla="*/ 0 w 17"/>
              <a:gd name="T17" fmla="*/ 8 h 15"/>
              <a:gd name="T18" fmla="*/ 2 w 17"/>
              <a:gd name="T19" fmla="*/ 11 h 15"/>
              <a:gd name="T20" fmla="*/ 4 w 17"/>
              <a:gd name="T21" fmla="*/ 13 h 15"/>
              <a:gd name="T22" fmla="*/ 6 w 17"/>
              <a:gd name="T23" fmla="*/ 15 h 15"/>
              <a:gd name="T24" fmla="*/ 10 w 17"/>
              <a:gd name="T25" fmla="*/ 15 h 15"/>
              <a:gd name="T26" fmla="*/ 12 w 17"/>
              <a:gd name="T27" fmla="*/ 15 h 15"/>
              <a:gd name="T28" fmla="*/ 16 w 17"/>
              <a:gd name="T29" fmla="*/ 13 h 15"/>
              <a:gd name="T30" fmla="*/ 16 w 17"/>
              <a:gd name="T31" fmla="*/ 11 h 15"/>
              <a:gd name="T32" fmla="*/ 17 w 17"/>
              <a:gd name="T33" fmla="*/ 8 h 15"/>
              <a:gd name="T34" fmla="*/ 16 w 17"/>
              <a:gd name="T35" fmla="*/ 8 h 15"/>
              <a:gd name="T36" fmla="*/ 14 w 17"/>
              <a:gd name="T37" fmla="*/ 11 h 15"/>
              <a:gd name="T38" fmla="*/ 10 w 17"/>
              <a:gd name="T39" fmla="*/ 13 h 15"/>
              <a:gd name="T40" fmla="*/ 4 w 17"/>
              <a:gd name="T41" fmla="*/ 11 h 15"/>
              <a:gd name="T42" fmla="*/ 4 w 17"/>
              <a:gd name="T43" fmla="*/ 8 h 15"/>
              <a:gd name="T44" fmla="*/ 4 w 17"/>
              <a:gd name="T45" fmla="*/ 4 h 15"/>
              <a:gd name="T46" fmla="*/ 10 w 17"/>
              <a:gd name="T47" fmla="*/ 2 h 15"/>
              <a:gd name="T48" fmla="*/ 14 w 17"/>
              <a:gd name="T49" fmla="*/ 4 h 15"/>
              <a:gd name="T50" fmla="*/ 16 w 17"/>
              <a:gd name="T51" fmla="*/ 8 h 1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
              <a:gd name="T79" fmla="*/ 0 h 15"/>
              <a:gd name="T80" fmla="*/ 17 w 17"/>
              <a:gd name="T81" fmla="*/ 15 h 1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 h="15">
                <a:moveTo>
                  <a:pt x="17" y="8"/>
                </a:moveTo>
                <a:lnTo>
                  <a:pt x="16" y="6"/>
                </a:lnTo>
                <a:lnTo>
                  <a:pt x="16" y="2"/>
                </a:lnTo>
                <a:lnTo>
                  <a:pt x="12" y="0"/>
                </a:lnTo>
                <a:lnTo>
                  <a:pt x="10" y="0"/>
                </a:lnTo>
                <a:lnTo>
                  <a:pt x="6" y="0"/>
                </a:lnTo>
                <a:lnTo>
                  <a:pt x="4" y="2"/>
                </a:lnTo>
                <a:lnTo>
                  <a:pt x="2" y="6"/>
                </a:lnTo>
                <a:lnTo>
                  <a:pt x="0" y="8"/>
                </a:lnTo>
                <a:lnTo>
                  <a:pt x="2" y="11"/>
                </a:lnTo>
                <a:lnTo>
                  <a:pt x="4" y="13"/>
                </a:lnTo>
                <a:lnTo>
                  <a:pt x="6" y="15"/>
                </a:lnTo>
                <a:lnTo>
                  <a:pt x="10" y="15"/>
                </a:lnTo>
                <a:lnTo>
                  <a:pt x="12" y="15"/>
                </a:lnTo>
                <a:lnTo>
                  <a:pt x="16" y="13"/>
                </a:lnTo>
                <a:lnTo>
                  <a:pt x="16" y="11"/>
                </a:lnTo>
                <a:lnTo>
                  <a:pt x="17" y="8"/>
                </a:lnTo>
                <a:close/>
                <a:moveTo>
                  <a:pt x="16" y="8"/>
                </a:moveTo>
                <a:lnTo>
                  <a:pt x="14" y="11"/>
                </a:lnTo>
                <a:lnTo>
                  <a:pt x="10" y="13"/>
                </a:lnTo>
                <a:lnTo>
                  <a:pt x="4" y="11"/>
                </a:lnTo>
                <a:lnTo>
                  <a:pt x="4" y="8"/>
                </a:lnTo>
                <a:lnTo>
                  <a:pt x="4" y="4"/>
                </a:lnTo>
                <a:lnTo>
                  <a:pt x="10" y="2"/>
                </a:lnTo>
                <a:lnTo>
                  <a:pt x="14" y="4"/>
                </a:lnTo>
                <a:lnTo>
                  <a:pt x="16" y="8"/>
                </a:lnTo>
                <a:close/>
              </a:path>
            </a:pathLst>
          </a:custGeom>
          <a:solidFill>
            <a:srgbClr val="C1BADA"/>
          </a:solidFill>
          <a:ln w="9525">
            <a:noFill/>
            <a:round/>
            <a:headEnd/>
            <a:tailEnd/>
          </a:ln>
        </p:spPr>
        <p:txBody>
          <a:bodyPr/>
          <a:lstStyle/>
          <a:p>
            <a:endParaRPr lang="es-ES"/>
          </a:p>
        </p:txBody>
      </p:sp>
      <p:sp>
        <p:nvSpPr>
          <p:cNvPr id="37029" name="Freeform 831"/>
          <p:cNvSpPr>
            <a:spLocks noEditPoints="1"/>
          </p:cNvSpPr>
          <p:nvPr/>
        </p:nvSpPr>
        <p:spPr bwMode="auto">
          <a:xfrm>
            <a:off x="6084888" y="1576388"/>
            <a:ext cx="22225" cy="20637"/>
          </a:xfrm>
          <a:custGeom>
            <a:avLst/>
            <a:gdLst>
              <a:gd name="T0" fmla="*/ 14 w 14"/>
              <a:gd name="T1" fmla="*/ 6 h 13"/>
              <a:gd name="T2" fmla="*/ 14 w 14"/>
              <a:gd name="T3" fmla="*/ 4 h 13"/>
              <a:gd name="T4" fmla="*/ 12 w 14"/>
              <a:gd name="T5" fmla="*/ 2 h 13"/>
              <a:gd name="T6" fmla="*/ 10 w 14"/>
              <a:gd name="T7" fmla="*/ 0 h 13"/>
              <a:gd name="T8" fmla="*/ 8 w 14"/>
              <a:gd name="T9" fmla="*/ 0 h 13"/>
              <a:gd name="T10" fmla="*/ 4 w 14"/>
              <a:gd name="T11" fmla="*/ 0 h 13"/>
              <a:gd name="T12" fmla="*/ 2 w 14"/>
              <a:gd name="T13" fmla="*/ 2 h 13"/>
              <a:gd name="T14" fmla="*/ 0 w 14"/>
              <a:gd name="T15" fmla="*/ 4 h 13"/>
              <a:gd name="T16" fmla="*/ 0 w 14"/>
              <a:gd name="T17" fmla="*/ 6 h 13"/>
              <a:gd name="T18" fmla="*/ 0 w 14"/>
              <a:gd name="T19" fmla="*/ 9 h 13"/>
              <a:gd name="T20" fmla="*/ 2 w 14"/>
              <a:gd name="T21" fmla="*/ 11 h 13"/>
              <a:gd name="T22" fmla="*/ 4 w 14"/>
              <a:gd name="T23" fmla="*/ 13 h 13"/>
              <a:gd name="T24" fmla="*/ 8 w 14"/>
              <a:gd name="T25" fmla="*/ 13 h 13"/>
              <a:gd name="T26" fmla="*/ 10 w 14"/>
              <a:gd name="T27" fmla="*/ 13 h 13"/>
              <a:gd name="T28" fmla="*/ 12 w 14"/>
              <a:gd name="T29" fmla="*/ 11 h 13"/>
              <a:gd name="T30" fmla="*/ 14 w 14"/>
              <a:gd name="T31" fmla="*/ 9 h 13"/>
              <a:gd name="T32" fmla="*/ 14 w 14"/>
              <a:gd name="T33" fmla="*/ 6 h 13"/>
              <a:gd name="T34" fmla="*/ 12 w 14"/>
              <a:gd name="T35" fmla="*/ 6 h 13"/>
              <a:gd name="T36" fmla="*/ 10 w 14"/>
              <a:gd name="T37" fmla="*/ 9 h 13"/>
              <a:gd name="T38" fmla="*/ 8 w 14"/>
              <a:gd name="T39" fmla="*/ 11 h 13"/>
              <a:gd name="T40" fmla="*/ 4 w 14"/>
              <a:gd name="T41" fmla="*/ 9 h 13"/>
              <a:gd name="T42" fmla="*/ 2 w 14"/>
              <a:gd name="T43" fmla="*/ 6 h 13"/>
              <a:gd name="T44" fmla="*/ 4 w 14"/>
              <a:gd name="T45" fmla="*/ 4 h 13"/>
              <a:gd name="T46" fmla="*/ 8 w 14"/>
              <a:gd name="T47" fmla="*/ 2 h 13"/>
              <a:gd name="T48" fmla="*/ 10 w 14"/>
              <a:gd name="T49" fmla="*/ 4 h 13"/>
              <a:gd name="T50" fmla="*/ 12 w 14"/>
              <a:gd name="T51" fmla="*/ 6 h 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
              <a:gd name="T79" fmla="*/ 0 h 13"/>
              <a:gd name="T80" fmla="*/ 14 w 14"/>
              <a:gd name="T81" fmla="*/ 13 h 1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 h="13">
                <a:moveTo>
                  <a:pt x="14" y="6"/>
                </a:moveTo>
                <a:lnTo>
                  <a:pt x="14" y="4"/>
                </a:lnTo>
                <a:lnTo>
                  <a:pt x="12" y="2"/>
                </a:lnTo>
                <a:lnTo>
                  <a:pt x="10" y="0"/>
                </a:lnTo>
                <a:lnTo>
                  <a:pt x="8" y="0"/>
                </a:lnTo>
                <a:lnTo>
                  <a:pt x="4" y="0"/>
                </a:lnTo>
                <a:lnTo>
                  <a:pt x="2" y="2"/>
                </a:lnTo>
                <a:lnTo>
                  <a:pt x="0" y="4"/>
                </a:lnTo>
                <a:lnTo>
                  <a:pt x="0" y="6"/>
                </a:lnTo>
                <a:lnTo>
                  <a:pt x="0" y="9"/>
                </a:lnTo>
                <a:lnTo>
                  <a:pt x="2" y="11"/>
                </a:lnTo>
                <a:lnTo>
                  <a:pt x="4" y="13"/>
                </a:lnTo>
                <a:lnTo>
                  <a:pt x="8" y="13"/>
                </a:lnTo>
                <a:lnTo>
                  <a:pt x="10" y="13"/>
                </a:lnTo>
                <a:lnTo>
                  <a:pt x="12" y="11"/>
                </a:lnTo>
                <a:lnTo>
                  <a:pt x="14" y="9"/>
                </a:lnTo>
                <a:lnTo>
                  <a:pt x="14" y="6"/>
                </a:lnTo>
                <a:close/>
                <a:moveTo>
                  <a:pt x="12" y="6"/>
                </a:moveTo>
                <a:lnTo>
                  <a:pt x="10" y="9"/>
                </a:lnTo>
                <a:lnTo>
                  <a:pt x="8" y="11"/>
                </a:lnTo>
                <a:lnTo>
                  <a:pt x="4" y="9"/>
                </a:lnTo>
                <a:lnTo>
                  <a:pt x="2" y="6"/>
                </a:lnTo>
                <a:lnTo>
                  <a:pt x="4" y="4"/>
                </a:lnTo>
                <a:lnTo>
                  <a:pt x="8" y="2"/>
                </a:lnTo>
                <a:lnTo>
                  <a:pt x="10" y="4"/>
                </a:lnTo>
                <a:lnTo>
                  <a:pt x="12" y="6"/>
                </a:lnTo>
                <a:close/>
              </a:path>
            </a:pathLst>
          </a:custGeom>
          <a:solidFill>
            <a:srgbClr val="C9C2DF"/>
          </a:solidFill>
          <a:ln w="9525">
            <a:noFill/>
            <a:round/>
            <a:headEnd/>
            <a:tailEnd/>
          </a:ln>
        </p:spPr>
        <p:txBody>
          <a:bodyPr/>
          <a:lstStyle/>
          <a:p>
            <a:endParaRPr lang="es-ES"/>
          </a:p>
        </p:txBody>
      </p:sp>
      <p:sp>
        <p:nvSpPr>
          <p:cNvPr id="37030" name="Freeform 832"/>
          <p:cNvSpPr>
            <a:spLocks noEditPoints="1"/>
          </p:cNvSpPr>
          <p:nvPr/>
        </p:nvSpPr>
        <p:spPr bwMode="auto">
          <a:xfrm>
            <a:off x="6088063" y="1576388"/>
            <a:ext cx="19050" cy="17462"/>
          </a:xfrm>
          <a:custGeom>
            <a:avLst/>
            <a:gdLst>
              <a:gd name="T0" fmla="*/ 12 w 12"/>
              <a:gd name="T1" fmla="*/ 6 h 11"/>
              <a:gd name="T2" fmla="*/ 10 w 12"/>
              <a:gd name="T3" fmla="*/ 2 h 11"/>
              <a:gd name="T4" fmla="*/ 6 w 12"/>
              <a:gd name="T5" fmla="*/ 0 h 11"/>
              <a:gd name="T6" fmla="*/ 0 w 12"/>
              <a:gd name="T7" fmla="*/ 2 h 11"/>
              <a:gd name="T8" fmla="*/ 0 w 12"/>
              <a:gd name="T9" fmla="*/ 6 h 11"/>
              <a:gd name="T10" fmla="*/ 0 w 12"/>
              <a:gd name="T11" fmla="*/ 9 h 11"/>
              <a:gd name="T12" fmla="*/ 6 w 12"/>
              <a:gd name="T13" fmla="*/ 11 h 11"/>
              <a:gd name="T14" fmla="*/ 10 w 12"/>
              <a:gd name="T15" fmla="*/ 9 h 11"/>
              <a:gd name="T16" fmla="*/ 12 w 12"/>
              <a:gd name="T17" fmla="*/ 6 h 11"/>
              <a:gd name="T18" fmla="*/ 8 w 12"/>
              <a:gd name="T19" fmla="*/ 6 h 11"/>
              <a:gd name="T20" fmla="*/ 8 w 12"/>
              <a:gd name="T21" fmla="*/ 9 h 11"/>
              <a:gd name="T22" fmla="*/ 6 w 12"/>
              <a:gd name="T23" fmla="*/ 9 h 11"/>
              <a:gd name="T24" fmla="*/ 2 w 12"/>
              <a:gd name="T25" fmla="*/ 9 h 11"/>
              <a:gd name="T26" fmla="*/ 2 w 12"/>
              <a:gd name="T27" fmla="*/ 6 h 11"/>
              <a:gd name="T28" fmla="*/ 2 w 12"/>
              <a:gd name="T29" fmla="*/ 4 h 11"/>
              <a:gd name="T30" fmla="*/ 6 w 12"/>
              <a:gd name="T31" fmla="*/ 2 h 11"/>
              <a:gd name="T32" fmla="*/ 8 w 12"/>
              <a:gd name="T33" fmla="*/ 4 h 11"/>
              <a:gd name="T34" fmla="*/ 8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2" y="6"/>
                </a:moveTo>
                <a:lnTo>
                  <a:pt x="10" y="2"/>
                </a:lnTo>
                <a:lnTo>
                  <a:pt x="6" y="0"/>
                </a:lnTo>
                <a:lnTo>
                  <a:pt x="0" y="2"/>
                </a:lnTo>
                <a:lnTo>
                  <a:pt x="0" y="6"/>
                </a:lnTo>
                <a:lnTo>
                  <a:pt x="0" y="9"/>
                </a:lnTo>
                <a:lnTo>
                  <a:pt x="6" y="11"/>
                </a:lnTo>
                <a:lnTo>
                  <a:pt x="10" y="9"/>
                </a:lnTo>
                <a:lnTo>
                  <a:pt x="12" y="6"/>
                </a:lnTo>
                <a:close/>
                <a:moveTo>
                  <a:pt x="8" y="6"/>
                </a:moveTo>
                <a:lnTo>
                  <a:pt x="8" y="9"/>
                </a:lnTo>
                <a:lnTo>
                  <a:pt x="6" y="9"/>
                </a:lnTo>
                <a:lnTo>
                  <a:pt x="2" y="9"/>
                </a:lnTo>
                <a:lnTo>
                  <a:pt x="2" y="6"/>
                </a:lnTo>
                <a:lnTo>
                  <a:pt x="2" y="4"/>
                </a:lnTo>
                <a:lnTo>
                  <a:pt x="6" y="2"/>
                </a:lnTo>
                <a:lnTo>
                  <a:pt x="8" y="4"/>
                </a:lnTo>
                <a:lnTo>
                  <a:pt x="8" y="6"/>
                </a:lnTo>
                <a:close/>
              </a:path>
            </a:pathLst>
          </a:custGeom>
          <a:solidFill>
            <a:srgbClr val="D3CDE5"/>
          </a:solidFill>
          <a:ln w="9525">
            <a:noFill/>
            <a:round/>
            <a:headEnd/>
            <a:tailEnd/>
          </a:ln>
        </p:spPr>
        <p:txBody>
          <a:bodyPr/>
          <a:lstStyle/>
          <a:p>
            <a:endParaRPr lang="es-ES"/>
          </a:p>
        </p:txBody>
      </p:sp>
      <p:sp>
        <p:nvSpPr>
          <p:cNvPr id="37031" name="Freeform 833"/>
          <p:cNvSpPr>
            <a:spLocks noEditPoints="1"/>
          </p:cNvSpPr>
          <p:nvPr/>
        </p:nvSpPr>
        <p:spPr bwMode="auto">
          <a:xfrm>
            <a:off x="6088063" y="1579563"/>
            <a:ext cx="15875" cy="14287"/>
          </a:xfrm>
          <a:custGeom>
            <a:avLst/>
            <a:gdLst>
              <a:gd name="T0" fmla="*/ 10 w 10"/>
              <a:gd name="T1" fmla="*/ 4 h 9"/>
              <a:gd name="T2" fmla="*/ 8 w 10"/>
              <a:gd name="T3" fmla="*/ 2 h 9"/>
              <a:gd name="T4" fmla="*/ 6 w 10"/>
              <a:gd name="T5" fmla="*/ 0 h 9"/>
              <a:gd name="T6" fmla="*/ 2 w 10"/>
              <a:gd name="T7" fmla="*/ 2 h 9"/>
              <a:gd name="T8" fmla="*/ 0 w 10"/>
              <a:gd name="T9" fmla="*/ 4 h 9"/>
              <a:gd name="T10" fmla="*/ 2 w 10"/>
              <a:gd name="T11" fmla="*/ 7 h 9"/>
              <a:gd name="T12" fmla="*/ 6 w 10"/>
              <a:gd name="T13" fmla="*/ 9 h 9"/>
              <a:gd name="T14" fmla="*/ 8 w 10"/>
              <a:gd name="T15" fmla="*/ 7 h 9"/>
              <a:gd name="T16" fmla="*/ 10 w 10"/>
              <a:gd name="T17" fmla="*/ 4 h 9"/>
              <a:gd name="T18" fmla="*/ 8 w 10"/>
              <a:gd name="T19" fmla="*/ 4 h 9"/>
              <a:gd name="T20" fmla="*/ 6 w 10"/>
              <a:gd name="T21" fmla="*/ 5 h 9"/>
              <a:gd name="T22" fmla="*/ 6 w 10"/>
              <a:gd name="T23" fmla="*/ 5 h 9"/>
              <a:gd name="T24" fmla="*/ 4 w 10"/>
              <a:gd name="T25" fmla="*/ 5 h 9"/>
              <a:gd name="T26" fmla="*/ 2 w 10"/>
              <a:gd name="T27" fmla="*/ 4 h 9"/>
              <a:gd name="T28" fmla="*/ 4 w 10"/>
              <a:gd name="T29" fmla="*/ 2 h 9"/>
              <a:gd name="T30" fmla="*/ 6 w 10"/>
              <a:gd name="T31" fmla="*/ 2 h 9"/>
              <a:gd name="T32" fmla="*/ 6 w 10"/>
              <a:gd name="T33" fmla="*/ 2 h 9"/>
              <a:gd name="T34" fmla="*/ 8 w 10"/>
              <a:gd name="T35" fmla="*/ 4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9"/>
              <a:gd name="T56" fmla="*/ 10 w 10"/>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9">
                <a:moveTo>
                  <a:pt x="10" y="4"/>
                </a:moveTo>
                <a:lnTo>
                  <a:pt x="8" y="2"/>
                </a:lnTo>
                <a:lnTo>
                  <a:pt x="6" y="0"/>
                </a:lnTo>
                <a:lnTo>
                  <a:pt x="2" y="2"/>
                </a:lnTo>
                <a:lnTo>
                  <a:pt x="0" y="4"/>
                </a:lnTo>
                <a:lnTo>
                  <a:pt x="2" y="7"/>
                </a:lnTo>
                <a:lnTo>
                  <a:pt x="6" y="9"/>
                </a:lnTo>
                <a:lnTo>
                  <a:pt x="8" y="7"/>
                </a:lnTo>
                <a:lnTo>
                  <a:pt x="10" y="4"/>
                </a:lnTo>
                <a:close/>
                <a:moveTo>
                  <a:pt x="8" y="4"/>
                </a:moveTo>
                <a:lnTo>
                  <a:pt x="6" y="5"/>
                </a:lnTo>
                <a:lnTo>
                  <a:pt x="4" y="5"/>
                </a:lnTo>
                <a:lnTo>
                  <a:pt x="2" y="4"/>
                </a:lnTo>
                <a:lnTo>
                  <a:pt x="4" y="2"/>
                </a:lnTo>
                <a:lnTo>
                  <a:pt x="6" y="2"/>
                </a:lnTo>
                <a:lnTo>
                  <a:pt x="8" y="4"/>
                </a:lnTo>
                <a:close/>
              </a:path>
            </a:pathLst>
          </a:custGeom>
          <a:solidFill>
            <a:srgbClr val="DED9EB"/>
          </a:solidFill>
          <a:ln w="9525">
            <a:noFill/>
            <a:round/>
            <a:headEnd/>
            <a:tailEnd/>
          </a:ln>
        </p:spPr>
        <p:txBody>
          <a:bodyPr/>
          <a:lstStyle/>
          <a:p>
            <a:endParaRPr lang="es-ES"/>
          </a:p>
        </p:txBody>
      </p:sp>
      <p:sp>
        <p:nvSpPr>
          <p:cNvPr id="37032" name="Freeform 834"/>
          <p:cNvSpPr>
            <a:spLocks/>
          </p:cNvSpPr>
          <p:nvPr/>
        </p:nvSpPr>
        <p:spPr bwMode="auto">
          <a:xfrm>
            <a:off x="6091238" y="1579563"/>
            <a:ext cx="9525" cy="11112"/>
          </a:xfrm>
          <a:custGeom>
            <a:avLst/>
            <a:gdLst>
              <a:gd name="T0" fmla="*/ 6 w 6"/>
              <a:gd name="T1" fmla="*/ 4 h 7"/>
              <a:gd name="T2" fmla="*/ 6 w 6"/>
              <a:gd name="T3" fmla="*/ 2 h 7"/>
              <a:gd name="T4" fmla="*/ 4 w 6"/>
              <a:gd name="T5" fmla="*/ 0 h 7"/>
              <a:gd name="T6" fmla="*/ 0 w 6"/>
              <a:gd name="T7" fmla="*/ 2 h 7"/>
              <a:gd name="T8" fmla="*/ 0 w 6"/>
              <a:gd name="T9" fmla="*/ 4 h 7"/>
              <a:gd name="T10" fmla="*/ 0 w 6"/>
              <a:gd name="T11" fmla="*/ 7 h 7"/>
              <a:gd name="T12" fmla="*/ 4 w 6"/>
              <a:gd name="T13" fmla="*/ 7 h 7"/>
              <a:gd name="T14" fmla="*/ 6 w 6"/>
              <a:gd name="T15" fmla="*/ 7 h 7"/>
              <a:gd name="T16" fmla="*/ 6 w 6"/>
              <a:gd name="T17" fmla="*/ 4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7"/>
              <a:gd name="T29" fmla="*/ 6 w 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7">
                <a:moveTo>
                  <a:pt x="6" y="4"/>
                </a:moveTo>
                <a:lnTo>
                  <a:pt x="6" y="2"/>
                </a:lnTo>
                <a:lnTo>
                  <a:pt x="4" y="0"/>
                </a:lnTo>
                <a:lnTo>
                  <a:pt x="0" y="2"/>
                </a:lnTo>
                <a:lnTo>
                  <a:pt x="0" y="4"/>
                </a:lnTo>
                <a:lnTo>
                  <a:pt x="0" y="7"/>
                </a:lnTo>
                <a:lnTo>
                  <a:pt x="4" y="7"/>
                </a:lnTo>
                <a:lnTo>
                  <a:pt x="6" y="7"/>
                </a:lnTo>
                <a:lnTo>
                  <a:pt x="6" y="4"/>
                </a:lnTo>
                <a:close/>
              </a:path>
            </a:pathLst>
          </a:custGeom>
          <a:solidFill>
            <a:srgbClr val="E9E6F2"/>
          </a:solidFill>
          <a:ln w="9525">
            <a:noFill/>
            <a:round/>
            <a:headEnd/>
            <a:tailEnd/>
          </a:ln>
        </p:spPr>
        <p:txBody>
          <a:bodyPr/>
          <a:lstStyle/>
          <a:p>
            <a:endParaRPr lang="es-ES"/>
          </a:p>
        </p:txBody>
      </p:sp>
      <p:sp>
        <p:nvSpPr>
          <p:cNvPr id="37033" name="Freeform 835"/>
          <p:cNvSpPr>
            <a:spLocks/>
          </p:cNvSpPr>
          <p:nvPr/>
        </p:nvSpPr>
        <p:spPr bwMode="auto">
          <a:xfrm>
            <a:off x="6091238" y="1582738"/>
            <a:ext cx="9525" cy="4762"/>
          </a:xfrm>
          <a:custGeom>
            <a:avLst/>
            <a:gdLst>
              <a:gd name="T0" fmla="*/ 6 w 6"/>
              <a:gd name="T1" fmla="*/ 2 h 3"/>
              <a:gd name="T2" fmla="*/ 4 w 6"/>
              <a:gd name="T3" fmla="*/ 0 h 3"/>
              <a:gd name="T4" fmla="*/ 4 w 6"/>
              <a:gd name="T5" fmla="*/ 0 h 3"/>
              <a:gd name="T6" fmla="*/ 2 w 6"/>
              <a:gd name="T7" fmla="*/ 0 h 3"/>
              <a:gd name="T8" fmla="*/ 0 w 6"/>
              <a:gd name="T9" fmla="*/ 2 h 3"/>
              <a:gd name="T10" fmla="*/ 2 w 6"/>
              <a:gd name="T11" fmla="*/ 3 h 3"/>
              <a:gd name="T12" fmla="*/ 4 w 6"/>
              <a:gd name="T13" fmla="*/ 3 h 3"/>
              <a:gd name="T14" fmla="*/ 4 w 6"/>
              <a:gd name="T15" fmla="*/ 3 h 3"/>
              <a:gd name="T16" fmla="*/ 6 w 6"/>
              <a:gd name="T17" fmla="*/ 2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3"/>
              <a:gd name="T29" fmla="*/ 6 w 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3">
                <a:moveTo>
                  <a:pt x="6" y="2"/>
                </a:moveTo>
                <a:lnTo>
                  <a:pt x="4" y="0"/>
                </a:lnTo>
                <a:lnTo>
                  <a:pt x="2" y="0"/>
                </a:lnTo>
                <a:lnTo>
                  <a:pt x="0" y="2"/>
                </a:lnTo>
                <a:lnTo>
                  <a:pt x="2" y="3"/>
                </a:lnTo>
                <a:lnTo>
                  <a:pt x="4" y="3"/>
                </a:lnTo>
                <a:lnTo>
                  <a:pt x="6" y="2"/>
                </a:lnTo>
                <a:close/>
              </a:path>
            </a:pathLst>
          </a:custGeom>
          <a:solidFill>
            <a:srgbClr val="F4F2F8"/>
          </a:solidFill>
          <a:ln w="9525">
            <a:noFill/>
            <a:round/>
            <a:headEnd/>
            <a:tailEnd/>
          </a:ln>
        </p:spPr>
        <p:txBody>
          <a:bodyPr/>
          <a:lstStyle/>
          <a:p>
            <a:endParaRPr lang="es-ES"/>
          </a:p>
        </p:txBody>
      </p:sp>
      <p:sp>
        <p:nvSpPr>
          <p:cNvPr id="37034" name="Freeform 836"/>
          <p:cNvSpPr>
            <a:spLocks/>
          </p:cNvSpPr>
          <p:nvPr/>
        </p:nvSpPr>
        <p:spPr bwMode="auto">
          <a:xfrm>
            <a:off x="6094413" y="1585913"/>
            <a:ext cx="3175" cy="1587"/>
          </a:xfrm>
          <a:custGeom>
            <a:avLst/>
            <a:gdLst>
              <a:gd name="T0" fmla="*/ 2 w 2"/>
              <a:gd name="T1" fmla="*/ 0 h 1"/>
              <a:gd name="T2" fmla="*/ 2 w 2"/>
              <a:gd name="T3" fmla="*/ 0 h 1"/>
              <a:gd name="T4" fmla="*/ 2 w 2"/>
              <a:gd name="T5" fmla="*/ 0 h 1"/>
              <a:gd name="T6" fmla="*/ 0 w 2"/>
              <a:gd name="T7" fmla="*/ 0 h 1"/>
              <a:gd name="T8" fmla="*/ 0 w 2"/>
              <a:gd name="T9" fmla="*/ 0 h 1"/>
              <a:gd name="T10" fmla="*/ 0 w 2"/>
              <a:gd name="T11" fmla="*/ 1 h 1"/>
              <a:gd name="T12" fmla="*/ 2 w 2"/>
              <a:gd name="T13" fmla="*/ 1 h 1"/>
              <a:gd name="T14" fmla="*/ 2 w 2"/>
              <a:gd name="T15" fmla="*/ 1 h 1"/>
              <a:gd name="T16" fmla="*/ 2 w 2"/>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1"/>
              <a:gd name="T29" fmla="*/ 2 w 2"/>
              <a:gd name="T30" fmla="*/ 1 h 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1">
                <a:moveTo>
                  <a:pt x="2" y="0"/>
                </a:moveTo>
                <a:lnTo>
                  <a:pt x="2" y="0"/>
                </a:lnTo>
                <a:lnTo>
                  <a:pt x="0" y="0"/>
                </a:lnTo>
                <a:lnTo>
                  <a:pt x="0" y="1"/>
                </a:lnTo>
                <a:lnTo>
                  <a:pt x="2" y="1"/>
                </a:lnTo>
                <a:lnTo>
                  <a:pt x="2" y="0"/>
                </a:lnTo>
                <a:close/>
              </a:path>
            </a:pathLst>
          </a:custGeom>
          <a:solidFill>
            <a:srgbClr val="FFFFFF"/>
          </a:solidFill>
          <a:ln w="9525">
            <a:noFill/>
            <a:round/>
            <a:headEnd/>
            <a:tailEnd/>
          </a:ln>
        </p:spPr>
        <p:txBody>
          <a:bodyPr/>
          <a:lstStyle/>
          <a:p>
            <a:endParaRPr lang="es-ES"/>
          </a:p>
        </p:txBody>
      </p:sp>
      <p:sp>
        <p:nvSpPr>
          <p:cNvPr id="37035" name="Freeform 837"/>
          <p:cNvSpPr>
            <a:spLocks/>
          </p:cNvSpPr>
          <p:nvPr/>
        </p:nvSpPr>
        <p:spPr bwMode="auto">
          <a:xfrm>
            <a:off x="6048375" y="1536700"/>
            <a:ext cx="119063" cy="122238"/>
          </a:xfrm>
          <a:custGeom>
            <a:avLst/>
            <a:gdLst>
              <a:gd name="T0" fmla="*/ 38 w 75"/>
              <a:gd name="T1" fmla="*/ 0 h 77"/>
              <a:gd name="T2" fmla="*/ 46 w 75"/>
              <a:gd name="T3" fmla="*/ 2 h 77"/>
              <a:gd name="T4" fmla="*/ 52 w 75"/>
              <a:gd name="T5" fmla="*/ 4 h 77"/>
              <a:gd name="T6" fmla="*/ 60 w 75"/>
              <a:gd name="T7" fmla="*/ 8 h 77"/>
              <a:gd name="T8" fmla="*/ 65 w 75"/>
              <a:gd name="T9" fmla="*/ 11 h 77"/>
              <a:gd name="T10" fmla="*/ 69 w 75"/>
              <a:gd name="T11" fmla="*/ 17 h 77"/>
              <a:gd name="T12" fmla="*/ 73 w 75"/>
              <a:gd name="T13" fmla="*/ 23 h 77"/>
              <a:gd name="T14" fmla="*/ 75 w 75"/>
              <a:gd name="T15" fmla="*/ 31 h 77"/>
              <a:gd name="T16" fmla="*/ 75 w 75"/>
              <a:gd name="T17" fmla="*/ 38 h 77"/>
              <a:gd name="T18" fmla="*/ 75 w 75"/>
              <a:gd name="T19" fmla="*/ 46 h 77"/>
              <a:gd name="T20" fmla="*/ 73 w 75"/>
              <a:gd name="T21" fmla="*/ 54 h 77"/>
              <a:gd name="T22" fmla="*/ 69 w 75"/>
              <a:gd name="T23" fmla="*/ 59 h 77"/>
              <a:gd name="T24" fmla="*/ 65 w 75"/>
              <a:gd name="T25" fmla="*/ 65 h 77"/>
              <a:gd name="T26" fmla="*/ 60 w 75"/>
              <a:gd name="T27" fmla="*/ 69 h 77"/>
              <a:gd name="T28" fmla="*/ 52 w 75"/>
              <a:gd name="T29" fmla="*/ 73 h 77"/>
              <a:gd name="T30" fmla="*/ 46 w 75"/>
              <a:gd name="T31" fmla="*/ 75 h 77"/>
              <a:gd name="T32" fmla="*/ 38 w 75"/>
              <a:gd name="T33" fmla="*/ 77 h 77"/>
              <a:gd name="T34" fmla="*/ 31 w 75"/>
              <a:gd name="T35" fmla="*/ 75 h 77"/>
              <a:gd name="T36" fmla="*/ 23 w 75"/>
              <a:gd name="T37" fmla="*/ 73 h 77"/>
              <a:gd name="T38" fmla="*/ 17 w 75"/>
              <a:gd name="T39" fmla="*/ 69 h 77"/>
              <a:gd name="T40" fmla="*/ 12 w 75"/>
              <a:gd name="T41" fmla="*/ 65 h 77"/>
              <a:gd name="T42" fmla="*/ 6 w 75"/>
              <a:gd name="T43" fmla="*/ 59 h 77"/>
              <a:gd name="T44" fmla="*/ 4 w 75"/>
              <a:gd name="T45" fmla="*/ 54 h 77"/>
              <a:gd name="T46" fmla="*/ 0 w 75"/>
              <a:gd name="T47" fmla="*/ 46 h 77"/>
              <a:gd name="T48" fmla="*/ 0 w 75"/>
              <a:gd name="T49" fmla="*/ 38 h 77"/>
              <a:gd name="T50" fmla="*/ 0 w 75"/>
              <a:gd name="T51" fmla="*/ 31 h 77"/>
              <a:gd name="T52" fmla="*/ 4 w 75"/>
              <a:gd name="T53" fmla="*/ 23 h 77"/>
              <a:gd name="T54" fmla="*/ 6 w 75"/>
              <a:gd name="T55" fmla="*/ 17 h 77"/>
              <a:gd name="T56" fmla="*/ 12 w 75"/>
              <a:gd name="T57" fmla="*/ 11 h 77"/>
              <a:gd name="T58" fmla="*/ 17 w 75"/>
              <a:gd name="T59" fmla="*/ 8 h 77"/>
              <a:gd name="T60" fmla="*/ 23 w 75"/>
              <a:gd name="T61" fmla="*/ 4 h 77"/>
              <a:gd name="T62" fmla="*/ 31 w 75"/>
              <a:gd name="T63" fmla="*/ 2 h 77"/>
              <a:gd name="T64" fmla="*/ 38 w 75"/>
              <a:gd name="T65" fmla="*/ 0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5"/>
              <a:gd name="T100" fmla="*/ 0 h 77"/>
              <a:gd name="T101" fmla="*/ 75 w 75"/>
              <a:gd name="T102" fmla="*/ 77 h 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5" h="77">
                <a:moveTo>
                  <a:pt x="38" y="0"/>
                </a:moveTo>
                <a:lnTo>
                  <a:pt x="46" y="2"/>
                </a:lnTo>
                <a:lnTo>
                  <a:pt x="52" y="4"/>
                </a:lnTo>
                <a:lnTo>
                  <a:pt x="60" y="8"/>
                </a:lnTo>
                <a:lnTo>
                  <a:pt x="65" y="11"/>
                </a:lnTo>
                <a:lnTo>
                  <a:pt x="69" y="17"/>
                </a:lnTo>
                <a:lnTo>
                  <a:pt x="73" y="23"/>
                </a:lnTo>
                <a:lnTo>
                  <a:pt x="75" y="31"/>
                </a:lnTo>
                <a:lnTo>
                  <a:pt x="75" y="38"/>
                </a:lnTo>
                <a:lnTo>
                  <a:pt x="75" y="46"/>
                </a:lnTo>
                <a:lnTo>
                  <a:pt x="73" y="54"/>
                </a:lnTo>
                <a:lnTo>
                  <a:pt x="69" y="59"/>
                </a:lnTo>
                <a:lnTo>
                  <a:pt x="65" y="65"/>
                </a:lnTo>
                <a:lnTo>
                  <a:pt x="60" y="69"/>
                </a:lnTo>
                <a:lnTo>
                  <a:pt x="52" y="73"/>
                </a:lnTo>
                <a:lnTo>
                  <a:pt x="46" y="75"/>
                </a:lnTo>
                <a:lnTo>
                  <a:pt x="38" y="77"/>
                </a:lnTo>
                <a:lnTo>
                  <a:pt x="31" y="75"/>
                </a:lnTo>
                <a:lnTo>
                  <a:pt x="23" y="73"/>
                </a:lnTo>
                <a:lnTo>
                  <a:pt x="17" y="69"/>
                </a:lnTo>
                <a:lnTo>
                  <a:pt x="12" y="65"/>
                </a:lnTo>
                <a:lnTo>
                  <a:pt x="6" y="59"/>
                </a:lnTo>
                <a:lnTo>
                  <a:pt x="4" y="54"/>
                </a:lnTo>
                <a:lnTo>
                  <a:pt x="0" y="46"/>
                </a:lnTo>
                <a:lnTo>
                  <a:pt x="0" y="38"/>
                </a:lnTo>
                <a:lnTo>
                  <a:pt x="0" y="31"/>
                </a:lnTo>
                <a:lnTo>
                  <a:pt x="4" y="23"/>
                </a:lnTo>
                <a:lnTo>
                  <a:pt x="6" y="17"/>
                </a:lnTo>
                <a:lnTo>
                  <a:pt x="12" y="11"/>
                </a:lnTo>
                <a:lnTo>
                  <a:pt x="17" y="8"/>
                </a:lnTo>
                <a:lnTo>
                  <a:pt x="23" y="4"/>
                </a:lnTo>
                <a:lnTo>
                  <a:pt x="31" y="2"/>
                </a:lnTo>
                <a:lnTo>
                  <a:pt x="38" y="0"/>
                </a:lnTo>
                <a:close/>
              </a:path>
            </a:pathLst>
          </a:custGeom>
          <a:noFill/>
          <a:ln w="6350">
            <a:solidFill>
              <a:srgbClr val="28166F"/>
            </a:solidFill>
            <a:prstDash val="solid"/>
            <a:round/>
            <a:headEnd/>
            <a:tailEnd/>
          </a:ln>
        </p:spPr>
        <p:txBody>
          <a:bodyPr/>
          <a:lstStyle/>
          <a:p>
            <a:endParaRPr lang="es-ES"/>
          </a:p>
        </p:txBody>
      </p:sp>
      <p:sp>
        <p:nvSpPr>
          <p:cNvPr id="37036" name="Freeform 838"/>
          <p:cNvSpPr>
            <a:spLocks/>
          </p:cNvSpPr>
          <p:nvPr/>
        </p:nvSpPr>
        <p:spPr bwMode="auto">
          <a:xfrm>
            <a:off x="6048375" y="2501900"/>
            <a:ext cx="119063" cy="122238"/>
          </a:xfrm>
          <a:custGeom>
            <a:avLst/>
            <a:gdLst>
              <a:gd name="T0" fmla="*/ 38 w 75"/>
              <a:gd name="T1" fmla="*/ 0 h 77"/>
              <a:gd name="T2" fmla="*/ 46 w 75"/>
              <a:gd name="T3" fmla="*/ 2 h 77"/>
              <a:gd name="T4" fmla="*/ 52 w 75"/>
              <a:gd name="T5" fmla="*/ 4 h 77"/>
              <a:gd name="T6" fmla="*/ 60 w 75"/>
              <a:gd name="T7" fmla="*/ 8 h 77"/>
              <a:gd name="T8" fmla="*/ 65 w 75"/>
              <a:gd name="T9" fmla="*/ 12 h 77"/>
              <a:gd name="T10" fmla="*/ 69 w 75"/>
              <a:gd name="T11" fmla="*/ 17 h 77"/>
              <a:gd name="T12" fmla="*/ 73 w 75"/>
              <a:gd name="T13" fmla="*/ 23 h 77"/>
              <a:gd name="T14" fmla="*/ 75 w 75"/>
              <a:gd name="T15" fmla="*/ 31 h 77"/>
              <a:gd name="T16" fmla="*/ 75 w 75"/>
              <a:gd name="T17" fmla="*/ 38 h 77"/>
              <a:gd name="T18" fmla="*/ 75 w 75"/>
              <a:gd name="T19" fmla="*/ 46 h 77"/>
              <a:gd name="T20" fmla="*/ 73 w 75"/>
              <a:gd name="T21" fmla="*/ 54 h 77"/>
              <a:gd name="T22" fmla="*/ 69 w 75"/>
              <a:gd name="T23" fmla="*/ 60 h 77"/>
              <a:gd name="T24" fmla="*/ 65 w 75"/>
              <a:gd name="T25" fmla="*/ 65 h 77"/>
              <a:gd name="T26" fmla="*/ 60 w 75"/>
              <a:gd name="T27" fmla="*/ 69 h 77"/>
              <a:gd name="T28" fmla="*/ 52 w 75"/>
              <a:gd name="T29" fmla="*/ 73 h 77"/>
              <a:gd name="T30" fmla="*/ 46 w 75"/>
              <a:gd name="T31" fmla="*/ 75 h 77"/>
              <a:gd name="T32" fmla="*/ 38 w 75"/>
              <a:gd name="T33" fmla="*/ 77 h 77"/>
              <a:gd name="T34" fmla="*/ 31 w 75"/>
              <a:gd name="T35" fmla="*/ 75 h 77"/>
              <a:gd name="T36" fmla="*/ 23 w 75"/>
              <a:gd name="T37" fmla="*/ 73 h 77"/>
              <a:gd name="T38" fmla="*/ 17 w 75"/>
              <a:gd name="T39" fmla="*/ 69 h 77"/>
              <a:gd name="T40" fmla="*/ 12 w 75"/>
              <a:gd name="T41" fmla="*/ 65 h 77"/>
              <a:gd name="T42" fmla="*/ 6 w 75"/>
              <a:gd name="T43" fmla="*/ 60 h 77"/>
              <a:gd name="T44" fmla="*/ 4 w 75"/>
              <a:gd name="T45" fmla="*/ 54 h 77"/>
              <a:gd name="T46" fmla="*/ 0 w 75"/>
              <a:gd name="T47" fmla="*/ 46 h 77"/>
              <a:gd name="T48" fmla="*/ 0 w 75"/>
              <a:gd name="T49" fmla="*/ 38 h 77"/>
              <a:gd name="T50" fmla="*/ 0 w 75"/>
              <a:gd name="T51" fmla="*/ 31 h 77"/>
              <a:gd name="T52" fmla="*/ 4 w 75"/>
              <a:gd name="T53" fmla="*/ 23 h 77"/>
              <a:gd name="T54" fmla="*/ 6 w 75"/>
              <a:gd name="T55" fmla="*/ 17 h 77"/>
              <a:gd name="T56" fmla="*/ 12 w 75"/>
              <a:gd name="T57" fmla="*/ 12 h 77"/>
              <a:gd name="T58" fmla="*/ 17 w 75"/>
              <a:gd name="T59" fmla="*/ 8 h 77"/>
              <a:gd name="T60" fmla="*/ 23 w 75"/>
              <a:gd name="T61" fmla="*/ 4 h 77"/>
              <a:gd name="T62" fmla="*/ 31 w 75"/>
              <a:gd name="T63" fmla="*/ 2 h 77"/>
              <a:gd name="T64" fmla="*/ 38 w 75"/>
              <a:gd name="T65" fmla="*/ 0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5"/>
              <a:gd name="T100" fmla="*/ 0 h 77"/>
              <a:gd name="T101" fmla="*/ 75 w 75"/>
              <a:gd name="T102" fmla="*/ 77 h 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5" h="77">
                <a:moveTo>
                  <a:pt x="38" y="0"/>
                </a:moveTo>
                <a:lnTo>
                  <a:pt x="46" y="2"/>
                </a:lnTo>
                <a:lnTo>
                  <a:pt x="52" y="4"/>
                </a:lnTo>
                <a:lnTo>
                  <a:pt x="60" y="8"/>
                </a:lnTo>
                <a:lnTo>
                  <a:pt x="65" y="12"/>
                </a:lnTo>
                <a:lnTo>
                  <a:pt x="69" y="17"/>
                </a:lnTo>
                <a:lnTo>
                  <a:pt x="73" y="23"/>
                </a:lnTo>
                <a:lnTo>
                  <a:pt x="75" y="31"/>
                </a:lnTo>
                <a:lnTo>
                  <a:pt x="75" y="38"/>
                </a:lnTo>
                <a:lnTo>
                  <a:pt x="75" y="46"/>
                </a:lnTo>
                <a:lnTo>
                  <a:pt x="73" y="54"/>
                </a:lnTo>
                <a:lnTo>
                  <a:pt x="69" y="60"/>
                </a:lnTo>
                <a:lnTo>
                  <a:pt x="65" y="65"/>
                </a:lnTo>
                <a:lnTo>
                  <a:pt x="60" y="69"/>
                </a:lnTo>
                <a:lnTo>
                  <a:pt x="52" y="73"/>
                </a:lnTo>
                <a:lnTo>
                  <a:pt x="46" y="75"/>
                </a:lnTo>
                <a:lnTo>
                  <a:pt x="38" y="77"/>
                </a:lnTo>
                <a:lnTo>
                  <a:pt x="31" y="75"/>
                </a:lnTo>
                <a:lnTo>
                  <a:pt x="23" y="73"/>
                </a:lnTo>
                <a:lnTo>
                  <a:pt x="17" y="69"/>
                </a:lnTo>
                <a:lnTo>
                  <a:pt x="12" y="65"/>
                </a:lnTo>
                <a:lnTo>
                  <a:pt x="6" y="60"/>
                </a:lnTo>
                <a:lnTo>
                  <a:pt x="4" y="54"/>
                </a:lnTo>
                <a:lnTo>
                  <a:pt x="0" y="46"/>
                </a:lnTo>
                <a:lnTo>
                  <a:pt x="0" y="38"/>
                </a:lnTo>
                <a:lnTo>
                  <a:pt x="0" y="31"/>
                </a:lnTo>
                <a:lnTo>
                  <a:pt x="4" y="23"/>
                </a:lnTo>
                <a:lnTo>
                  <a:pt x="6" y="17"/>
                </a:lnTo>
                <a:lnTo>
                  <a:pt x="12" y="12"/>
                </a:lnTo>
                <a:lnTo>
                  <a:pt x="17" y="8"/>
                </a:lnTo>
                <a:lnTo>
                  <a:pt x="23" y="4"/>
                </a:lnTo>
                <a:lnTo>
                  <a:pt x="31" y="2"/>
                </a:lnTo>
                <a:lnTo>
                  <a:pt x="38" y="0"/>
                </a:lnTo>
                <a:close/>
              </a:path>
            </a:pathLst>
          </a:custGeom>
          <a:solidFill>
            <a:srgbClr val="28166F"/>
          </a:solidFill>
          <a:ln w="9525">
            <a:noFill/>
            <a:round/>
            <a:headEnd/>
            <a:tailEnd/>
          </a:ln>
        </p:spPr>
        <p:txBody>
          <a:bodyPr/>
          <a:lstStyle/>
          <a:p>
            <a:endParaRPr lang="es-ES"/>
          </a:p>
        </p:txBody>
      </p:sp>
      <p:sp>
        <p:nvSpPr>
          <p:cNvPr id="37037" name="Freeform 839"/>
          <p:cNvSpPr>
            <a:spLocks/>
          </p:cNvSpPr>
          <p:nvPr/>
        </p:nvSpPr>
        <p:spPr bwMode="auto">
          <a:xfrm>
            <a:off x="6057900" y="2511425"/>
            <a:ext cx="100013" cy="100013"/>
          </a:xfrm>
          <a:custGeom>
            <a:avLst/>
            <a:gdLst>
              <a:gd name="T0" fmla="*/ 63 w 63"/>
              <a:gd name="T1" fmla="*/ 25 h 63"/>
              <a:gd name="T2" fmla="*/ 61 w 63"/>
              <a:gd name="T3" fmla="*/ 13 h 63"/>
              <a:gd name="T4" fmla="*/ 55 w 63"/>
              <a:gd name="T5" fmla="*/ 4 h 63"/>
              <a:gd name="T6" fmla="*/ 54 w 63"/>
              <a:gd name="T7" fmla="*/ 2 h 63"/>
              <a:gd name="T8" fmla="*/ 50 w 63"/>
              <a:gd name="T9" fmla="*/ 0 h 63"/>
              <a:gd name="T10" fmla="*/ 54 w 63"/>
              <a:gd name="T11" fmla="*/ 4 h 63"/>
              <a:gd name="T12" fmla="*/ 57 w 63"/>
              <a:gd name="T13" fmla="*/ 11 h 63"/>
              <a:gd name="T14" fmla="*/ 59 w 63"/>
              <a:gd name="T15" fmla="*/ 17 h 63"/>
              <a:gd name="T16" fmla="*/ 61 w 63"/>
              <a:gd name="T17" fmla="*/ 25 h 63"/>
              <a:gd name="T18" fmla="*/ 59 w 63"/>
              <a:gd name="T19" fmla="*/ 32 h 63"/>
              <a:gd name="T20" fmla="*/ 57 w 63"/>
              <a:gd name="T21" fmla="*/ 40 h 63"/>
              <a:gd name="T22" fmla="*/ 54 w 63"/>
              <a:gd name="T23" fmla="*/ 46 h 63"/>
              <a:gd name="T24" fmla="*/ 50 w 63"/>
              <a:gd name="T25" fmla="*/ 52 h 63"/>
              <a:gd name="T26" fmla="*/ 44 w 63"/>
              <a:gd name="T27" fmla="*/ 55 h 63"/>
              <a:gd name="T28" fmla="*/ 38 w 63"/>
              <a:gd name="T29" fmla="*/ 59 h 63"/>
              <a:gd name="T30" fmla="*/ 31 w 63"/>
              <a:gd name="T31" fmla="*/ 61 h 63"/>
              <a:gd name="T32" fmla="*/ 25 w 63"/>
              <a:gd name="T33" fmla="*/ 61 h 63"/>
              <a:gd name="T34" fmla="*/ 17 w 63"/>
              <a:gd name="T35" fmla="*/ 61 h 63"/>
              <a:gd name="T36" fmla="*/ 11 w 63"/>
              <a:gd name="T37" fmla="*/ 59 h 63"/>
              <a:gd name="T38" fmla="*/ 6 w 63"/>
              <a:gd name="T39" fmla="*/ 57 h 63"/>
              <a:gd name="T40" fmla="*/ 0 w 63"/>
              <a:gd name="T41" fmla="*/ 54 h 63"/>
              <a:gd name="T42" fmla="*/ 4 w 63"/>
              <a:gd name="T43" fmla="*/ 57 h 63"/>
              <a:gd name="T44" fmla="*/ 6 w 63"/>
              <a:gd name="T45" fmla="*/ 59 h 63"/>
              <a:gd name="T46" fmla="*/ 15 w 63"/>
              <a:gd name="T47" fmla="*/ 63 h 63"/>
              <a:gd name="T48" fmla="*/ 25 w 63"/>
              <a:gd name="T49" fmla="*/ 63 h 63"/>
              <a:gd name="T50" fmla="*/ 32 w 63"/>
              <a:gd name="T51" fmla="*/ 63 h 63"/>
              <a:gd name="T52" fmla="*/ 38 w 63"/>
              <a:gd name="T53" fmla="*/ 61 h 63"/>
              <a:gd name="T54" fmla="*/ 46 w 63"/>
              <a:gd name="T55" fmla="*/ 57 h 63"/>
              <a:gd name="T56" fmla="*/ 52 w 63"/>
              <a:gd name="T57" fmla="*/ 54 h 63"/>
              <a:gd name="T58" fmla="*/ 55 w 63"/>
              <a:gd name="T59" fmla="*/ 48 h 63"/>
              <a:gd name="T60" fmla="*/ 59 w 63"/>
              <a:gd name="T61" fmla="*/ 40 h 63"/>
              <a:gd name="T62" fmla="*/ 61 w 63"/>
              <a:gd name="T63" fmla="*/ 32 h 63"/>
              <a:gd name="T64" fmla="*/ 63 w 63"/>
              <a:gd name="T65" fmla="*/ 25 h 6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
              <a:gd name="T100" fmla="*/ 0 h 63"/>
              <a:gd name="T101" fmla="*/ 63 w 63"/>
              <a:gd name="T102" fmla="*/ 63 h 6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 h="63">
                <a:moveTo>
                  <a:pt x="63" y="25"/>
                </a:moveTo>
                <a:lnTo>
                  <a:pt x="61" y="13"/>
                </a:lnTo>
                <a:lnTo>
                  <a:pt x="55" y="4"/>
                </a:lnTo>
                <a:lnTo>
                  <a:pt x="54" y="2"/>
                </a:lnTo>
                <a:lnTo>
                  <a:pt x="50" y="0"/>
                </a:lnTo>
                <a:lnTo>
                  <a:pt x="54" y="4"/>
                </a:lnTo>
                <a:lnTo>
                  <a:pt x="57" y="11"/>
                </a:lnTo>
                <a:lnTo>
                  <a:pt x="59" y="17"/>
                </a:lnTo>
                <a:lnTo>
                  <a:pt x="61" y="25"/>
                </a:lnTo>
                <a:lnTo>
                  <a:pt x="59" y="32"/>
                </a:lnTo>
                <a:lnTo>
                  <a:pt x="57" y="40"/>
                </a:lnTo>
                <a:lnTo>
                  <a:pt x="54" y="46"/>
                </a:lnTo>
                <a:lnTo>
                  <a:pt x="50" y="52"/>
                </a:lnTo>
                <a:lnTo>
                  <a:pt x="44" y="55"/>
                </a:lnTo>
                <a:lnTo>
                  <a:pt x="38" y="59"/>
                </a:lnTo>
                <a:lnTo>
                  <a:pt x="31" y="61"/>
                </a:lnTo>
                <a:lnTo>
                  <a:pt x="25" y="61"/>
                </a:lnTo>
                <a:lnTo>
                  <a:pt x="17" y="61"/>
                </a:lnTo>
                <a:lnTo>
                  <a:pt x="11" y="59"/>
                </a:lnTo>
                <a:lnTo>
                  <a:pt x="6" y="57"/>
                </a:lnTo>
                <a:lnTo>
                  <a:pt x="0" y="54"/>
                </a:lnTo>
                <a:lnTo>
                  <a:pt x="4" y="57"/>
                </a:lnTo>
                <a:lnTo>
                  <a:pt x="6" y="59"/>
                </a:lnTo>
                <a:lnTo>
                  <a:pt x="15" y="63"/>
                </a:lnTo>
                <a:lnTo>
                  <a:pt x="25" y="63"/>
                </a:lnTo>
                <a:lnTo>
                  <a:pt x="32" y="63"/>
                </a:lnTo>
                <a:lnTo>
                  <a:pt x="38" y="61"/>
                </a:lnTo>
                <a:lnTo>
                  <a:pt x="46" y="57"/>
                </a:lnTo>
                <a:lnTo>
                  <a:pt x="52" y="54"/>
                </a:lnTo>
                <a:lnTo>
                  <a:pt x="55" y="48"/>
                </a:lnTo>
                <a:lnTo>
                  <a:pt x="59" y="40"/>
                </a:lnTo>
                <a:lnTo>
                  <a:pt x="61" y="32"/>
                </a:lnTo>
                <a:lnTo>
                  <a:pt x="63" y="25"/>
                </a:lnTo>
                <a:close/>
              </a:path>
            </a:pathLst>
          </a:custGeom>
          <a:solidFill>
            <a:srgbClr val="2F1D73"/>
          </a:solidFill>
          <a:ln w="9525">
            <a:noFill/>
            <a:round/>
            <a:headEnd/>
            <a:tailEnd/>
          </a:ln>
        </p:spPr>
        <p:txBody>
          <a:bodyPr/>
          <a:lstStyle/>
          <a:p>
            <a:endParaRPr lang="es-ES"/>
          </a:p>
        </p:txBody>
      </p:sp>
      <p:sp>
        <p:nvSpPr>
          <p:cNvPr id="37038" name="Freeform 840"/>
          <p:cNvSpPr>
            <a:spLocks/>
          </p:cNvSpPr>
          <p:nvPr/>
        </p:nvSpPr>
        <p:spPr bwMode="auto">
          <a:xfrm>
            <a:off x="6054725" y="2508250"/>
            <a:ext cx="100013" cy="103188"/>
          </a:xfrm>
          <a:custGeom>
            <a:avLst/>
            <a:gdLst>
              <a:gd name="T0" fmla="*/ 63 w 63"/>
              <a:gd name="T1" fmla="*/ 27 h 65"/>
              <a:gd name="T2" fmla="*/ 63 w 63"/>
              <a:gd name="T3" fmla="*/ 21 h 65"/>
              <a:gd name="T4" fmla="*/ 61 w 63"/>
              <a:gd name="T5" fmla="*/ 13 h 65"/>
              <a:gd name="T6" fmla="*/ 59 w 63"/>
              <a:gd name="T7" fmla="*/ 8 h 65"/>
              <a:gd name="T8" fmla="*/ 56 w 63"/>
              <a:gd name="T9" fmla="*/ 4 h 65"/>
              <a:gd name="T10" fmla="*/ 52 w 63"/>
              <a:gd name="T11" fmla="*/ 2 h 65"/>
              <a:gd name="T12" fmla="*/ 48 w 63"/>
              <a:gd name="T13" fmla="*/ 0 h 65"/>
              <a:gd name="T14" fmla="*/ 54 w 63"/>
              <a:gd name="T15" fmla="*/ 6 h 65"/>
              <a:gd name="T16" fmla="*/ 57 w 63"/>
              <a:gd name="T17" fmla="*/ 11 h 65"/>
              <a:gd name="T18" fmla="*/ 61 w 63"/>
              <a:gd name="T19" fmla="*/ 19 h 65"/>
              <a:gd name="T20" fmla="*/ 61 w 63"/>
              <a:gd name="T21" fmla="*/ 27 h 65"/>
              <a:gd name="T22" fmla="*/ 61 w 63"/>
              <a:gd name="T23" fmla="*/ 34 h 65"/>
              <a:gd name="T24" fmla="*/ 59 w 63"/>
              <a:gd name="T25" fmla="*/ 40 h 65"/>
              <a:gd name="T26" fmla="*/ 56 w 63"/>
              <a:gd name="T27" fmla="*/ 48 h 65"/>
              <a:gd name="T28" fmla="*/ 52 w 63"/>
              <a:gd name="T29" fmla="*/ 52 h 65"/>
              <a:gd name="T30" fmla="*/ 46 w 63"/>
              <a:gd name="T31" fmla="*/ 57 h 65"/>
              <a:gd name="T32" fmla="*/ 40 w 63"/>
              <a:gd name="T33" fmla="*/ 59 h 65"/>
              <a:gd name="T34" fmla="*/ 33 w 63"/>
              <a:gd name="T35" fmla="*/ 61 h 65"/>
              <a:gd name="T36" fmla="*/ 27 w 63"/>
              <a:gd name="T37" fmla="*/ 63 h 65"/>
              <a:gd name="T38" fmla="*/ 19 w 63"/>
              <a:gd name="T39" fmla="*/ 61 h 65"/>
              <a:gd name="T40" fmla="*/ 11 w 63"/>
              <a:gd name="T41" fmla="*/ 59 h 65"/>
              <a:gd name="T42" fmla="*/ 6 w 63"/>
              <a:gd name="T43" fmla="*/ 56 h 65"/>
              <a:gd name="T44" fmla="*/ 0 w 63"/>
              <a:gd name="T45" fmla="*/ 52 h 65"/>
              <a:gd name="T46" fmla="*/ 2 w 63"/>
              <a:gd name="T47" fmla="*/ 56 h 65"/>
              <a:gd name="T48" fmla="*/ 6 w 63"/>
              <a:gd name="T49" fmla="*/ 59 h 65"/>
              <a:gd name="T50" fmla="*/ 15 w 63"/>
              <a:gd name="T51" fmla="*/ 63 h 65"/>
              <a:gd name="T52" fmla="*/ 27 w 63"/>
              <a:gd name="T53" fmla="*/ 65 h 65"/>
              <a:gd name="T54" fmla="*/ 34 w 63"/>
              <a:gd name="T55" fmla="*/ 63 h 65"/>
              <a:gd name="T56" fmla="*/ 40 w 63"/>
              <a:gd name="T57" fmla="*/ 61 h 65"/>
              <a:gd name="T58" fmla="*/ 48 w 63"/>
              <a:gd name="T59" fmla="*/ 59 h 65"/>
              <a:gd name="T60" fmla="*/ 52 w 63"/>
              <a:gd name="T61" fmla="*/ 54 h 65"/>
              <a:gd name="T62" fmla="*/ 57 w 63"/>
              <a:gd name="T63" fmla="*/ 48 h 65"/>
              <a:gd name="T64" fmla="*/ 61 w 63"/>
              <a:gd name="T65" fmla="*/ 42 h 65"/>
              <a:gd name="T66" fmla="*/ 63 w 63"/>
              <a:gd name="T67" fmla="*/ 34 h 65"/>
              <a:gd name="T68" fmla="*/ 63 w 63"/>
              <a:gd name="T69" fmla="*/ 27 h 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65"/>
              <a:gd name="T107" fmla="*/ 63 w 63"/>
              <a:gd name="T108" fmla="*/ 65 h 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65">
                <a:moveTo>
                  <a:pt x="63" y="27"/>
                </a:moveTo>
                <a:lnTo>
                  <a:pt x="63" y="21"/>
                </a:lnTo>
                <a:lnTo>
                  <a:pt x="61" y="13"/>
                </a:lnTo>
                <a:lnTo>
                  <a:pt x="59" y="8"/>
                </a:lnTo>
                <a:lnTo>
                  <a:pt x="56" y="4"/>
                </a:lnTo>
                <a:lnTo>
                  <a:pt x="52" y="2"/>
                </a:lnTo>
                <a:lnTo>
                  <a:pt x="48" y="0"/>
                </a:lnTo>
                <a:lnTo>
                  <a:pt x="54" y="6"/>
                </a:lnTo>
                <a:lnTo>
                  <a:pt x="57" y="11"/>
                </a:lnTo>
                <a:lnTo>
                  <a:pt x="61" y="19"/>
                </a:lnTo>
                <a:lnTo>
                  <a:pt x="61" y="27"/>
                </a:lnTo>
                <a:lnTo>
                  <a:pt x="61" y="34"/>
                </a:lnTo>
                <a:lnTo>
                  <a:pt x="59" y="40"/>
                </a:lnTo>
                <a:lnTo>
                  <a:pt x="56" y="48"/>
                </a:lnTo>
                <a:lnTo>
                  <a:pt x="52" y="52"/>
                </a:lnTo>
                <a:lnTo>
                  <a:pt x="46" y="57"/>
                </a:lnTo>
                <a:lnTo>
                  <a:pt x="40" y="59"/>
                </a:lnTo>
                <a:lnTo>
                  <a:pt x="33" y="61"/>
                </a:lnTo>
                <a:lnTo>
                  <a:pt x="27" y="63"/>
                </a:lnTo>
                <a:lnTo>
                  <a:pt x="19" y="61"/>
                </a:lnTo>
                <a:lnTo>
                  <a:pt x="11" y="59"/>
                </a:lnTo>
                <a:lnTo>
                  <a:pt x="6" y="56"/>
                </a:lnTo>
                <a:lnTo>
                  <a:pt x="0" y="52"/>
                </a:lnTo>
                <a:lnTo>
                  <a:pt x="2" y="56"/>
                </a:lnTo>
                <a:lnTo>
                  <a:pt x="6" y="59"/>
                </a:lnTo>
                <a:lnTo>
                  <a:pt x="15" y="63"/>
                </a:lnTo>
                <a:lnTo>
                  <a:pt x="27" y="65"/>
                </a:lnTo>
                <a:lnTo>
                  <a:pt x="34" y="63"/>
                </a:lnTo>
                <a:lnTo>
                  <a:pt x="40" y="61"/>
                </a:lnTo>
                <a:lnTo>
                  <a:pt x="48" y="59"/>
                </a:lnTo>
                <a:lnTo>
                  <a:pt x="52" y="54"/>
                </a:lnTo>
                <a:lnTo>
                  <a:pt x="57" y="48"/>
                </a:lnTo>
                <a:lnTo>
                  <a:pt x="61" y="42"/>
                </a:lnTo>
                <a:lnTo>
                  <a:pt x="63" y="34"/>
                </a:lnTo>
                <a:lnTo>
                  <a:pt x="63" y="27"/>
                </a:lnTo>
                <a:close/>
              </a:path>
            </a:pathLst>
          </a:custGeom>
          <a:solidFill>
            <a:srgbClr val="352377"/>
          </a:solidFill>
          <a:ln w="9525">
            <a:noFill/>
            <a:round/>
            <a:headEnd/>
            <a:tailEnd/>
          </a:ln>
        </p:spPr>
        <p:txBody>
          <a:bodyPr/>
          <a:lstStyle/>
          <a:p>
            <a:endParaRPr lang="es-ES"/>
          </a:p>
        </p:txBody>
      </p:sp>
      <p:sp>
        <p:nvSpPr>
          <p:cNvPr id="37039" name="Freeform 841"/>
          <p:cNvSpPr>
            <a:spLocks/>
          </p:cNvSpPr>
          <p:nvPr/>
        </p:nvSpPr>
        <p:spPr bwMode="auto">
          <a:xfrm>
            <a:off x="6051550" y="2505075"/>
            <a:ext cx="103188" cy="103188"/>
          </a:xfrm>
          <a:custGeom>
            <a:avLst/>
            <a:gdLst>
              <a:gd name="T0" fmla="*/ 65 w 65"/>
              <a:gd name="T1" fmla="*/ 29 h 65"/>
              <a:gd name="T2" fmla="*/ 63 w 65"/>
              <a:gd name="T3" fmla="*/ 21 h 65"/>
              <a:gd name="T4" fmla="*/ 61 w 65"/>
              <a:gd name="T5" fmla="*/ 15 h 65"/>
              <a:gd name="T6" fmla="*/ 58 w 65"/>
              <a:gd name="T7" fmla="*/ 8 h 65"/>
              <a:gd name="T8" fmla="*/ 54 w 65"/>
              <a:gd name="T9" fmla="*/ 4 h 65"/>
              <a:gd name="T10" fmla="*/ 50 w 65"/>
              <a:gd name="T11" fmla="*/ 2 h 65"/>
              <a:gd name="T12" fmla="*/ 46 w 65"/>
              <a:gd name="T13" fmla="*/ 0 h 65"/>
              <a:gd name="T14" fmla="*/ 52 w 65"/>
              <a:gd name="T15" fmla="*/ 6 h 65"/>
              <a:gd name="T16" fmla="*/ 58 w 65"/>
              <a:gd name="T17" fmla="*/ 12 h 65"/>
              <a:gd name="T18" fmla="*/ 61 w 65"/>
              <a:gd name="T19" fmla="*/ 21 h 65"/>
              <a:gd name="T20" fmla="*/ 61 w 65"/>
              <a:gd name="T21" fmla="*/ 29 h 65"/>
              <a:gd name="T22" fmla="*/ 61 w 65"/>
              <a:gd name="T23" fmla="*/ 36 h 65"/>
              <a:gd name="T24" fmla="*/ 59 w 65"/>
              <a:gd name="T25" fmla="*/ 42 h 65"/>
              <a:gd name="T26" fmla="*/ 56 w 65"/>
              <a:gd name="T27" fmla="*/ 48 h 65"/>
              <a:gd name="T28" fmla="*/ 52 w 65"/>
              <a:gd name="T29" fmla="*/ 54 h 65"/>
              <a:gd name="T30" fmla="*/ 48 w 65"/>
              <a:gd name="T31" fmla="*/ 58 h 65"/>
              <a:gd name="T32" fmla="*/ 42 w 65"/>
              <a:gd name="T33" fmla="*/ 61 h 65"/>
              <a:gd name="T34" fmla="*/ 35 w 65"/>
              <a:gd name="T35" fmla="*/ 63 h 65"/>
              <a:gd name="T36" fmla="*/ 29 w 65"/>
              <a:gd name="T37" fmla="*/ 63 h 65"/>
              <a:gd name="T38" fmla="*/ 19 w 65"/>
              <a:gd name="T39" fmla="*/ 63 h 65"/>
              <a:gd name="T40" fmla="*/ 13 w 65"/>
              <a:gd name="T41" fmla="*/ 59 h 65"/>
              <a:gd name="T42" fmla="*/ 6 w 65"/>
              <a:gd name="T43" fmla="*/ 56 h 65"/>
              <a:gd name="T44" fmla="*/ 0 w 65"/>
              <a:gd name="T45" fmla="*/ 50 h 65"/>
              <a:gd name="T46" fmla="*/ 2 w 65"/>
              <a:gd name="T47" fmla="*/ 54 h 65"/>
              <a:gd name="T48" fmla="*/ 4 w 65"/>
              <a:gd name="T49" fmla="*/ 58 h 65"/>
              <a:gd name="T50" fmla="*/ 10 w 65"/>
              <a:gd name="T51" fmla="*/ 61 h 65"/>
              <a:gd name="T52" fmla="*/ 15 w 65"/>
              <a:gd name="T53" fmla="*/ 63 h 65"/>
              <a:gd name="T54" fmla="*/ 21 w 65"/>
              <a:gd name="T55" fmla="*/ 65 h 65"/>
              <a:gd name="T56" fmla="*/ 29 w 65"/>
              <a:gd name="T57" fmla="*/ 65 h 65"/>
              <a:gd name="T58" fmla="*/ 35 w 65"/>
              <a:gd name="T59" fmla="*/ 65 h 65"/>
              <a:gd name="T60" fmla="*/ 42 w 65"/>
              <a:gd name="T61" fmla="*/ 63 h 65"/>
              <a:gd name="T62" fmla="*/ 48 w 65"/>
              <a:gd name="T63" fmla="*/ 59 h 65"/>
              <a:gd name="T64" fmla="*/ 54 w 65"/>
              <a:gd name="T65" fmla="*/ 56 h 65"/>
              <a:gd name="T66" fmla="*/ 58 w 65"/>
              <a:gd name="T67" fmla="*/ 50 h 65"/>
              <a:gd name="T68" fmla="*/ 61 w 65"/>
              <a:gd name="T69" fmla="*/ 44 h 65"/>
              <a:gd name="T70" fmla="*/ 63 w 65"/>
              <a:gd name="T71" fmla="*/ 36 h 65"/>
              <a:gd name="T72" fmla="*/ 65 w 65"/>
              <a:gd name="T73" fmla="*/ 29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5"/>
              <a:gd name="T112" fmla="*/ 0 h 65"/>
              <a:gd name="T113" fmla="*/ 65 w 65"/>
              <a:gd name="T114" fmla="*/ 65 h 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5" h="65">
                <a:moveTo>
                  <a:pt x="65" y="29"/>
                </a:moveTo>
                <a:lnTo>
                  <a:pt x="63" y="21"/>
                </a:lnTo>
                <a:lnTo>
                  <a:pt x="61" y="15"/>
                </a:lnTo>
                <a:lnTo>
                  <a:pt x="58" y="8"/>
                </a:lnTo>
                <a:lnTo>
                  <a:pt x="54" y="4"/>
                </a:lnTo>
                <a:lnTo>
                  <a:pt x="50" y="2"/>
                </a:lnTo>
                <a:lnTo>
                  <a:pt x="46" y="0"/>
                </a:lnTo>
                <a:lnTo>
                  <a:pt x="52" y="6"/>
                </a:lnTo>
                <a:lnTo>
                  <a:pt x="58" y="12"/>
                </a:lnTo>
                <a:lnTo>
                  <a:pt x="61" y="21"/>
                </a:lnTo>
                <a:lnTo>
                  <a:pt x="61" y="29"/>
                </a:lnTo>
                <a:lnTo>
                  <a:pt x="61" y="36"/>
                </a:lnTo>
                <a:lnTo>
                  <a:pt x="59" y="42"/>
                </a:lnTo>
                <a:lnTo>
                  <a:pt x="56" y="48"/>
                </a:lnTo>
                <a:lnTo>
                  <a:pt x="52" y="54"/>
                </a:lnTo>
                <a:lnTo>
                  <a:pt x="48" y="58"/>
                </a:lnTo>
                <a:lnTo>
                  <a:pt x="42" y="61"/>
                </a:lnTo>
                <a:lnTo>
                  <a:pt x="35" y="63"/>
                </a:lnTo>
                <a:lnTo>
                  <a:pt x="29" y="63"/>
                </a:lnTo>
                <a:lnTo>
                  <a:pt x="19" y="63"/>
                </a:lnTo>
                <a:lnTo>
                  <a:pt x="13" y="59"/>
                </a:lnTo>
                <a:lnTo>
                  <a:pt x="6" y="56"/>
                </a:lnTo>
                <a:lnTo>
                  <a:pt x="0" y="50"/>
                </a:lnTo>
                <a:lnTo>
                  <a:pt x="2" y="54"/>
                </a:lnTo>
                <a:lnTo>
                  <a:pt x="4" y="58"/>
                </a:lnTo>
                <a:lnTo>
                  <a:pt x="10" y="61"/>
                </a:lnTo>
                <a:lnTo>
                  <a:pt x="15" y="63"/>
                </a:lnTo>
                <a:lnTo>
                  <a:pt x="21" y="65"/>
                </a:lnTo>
                <a:lnTo>
                  <a:pt x="29" y="65"/>
                </a:lnTo>
                <a:lnTo>
                  <a:pt x="35" y="65"/>
                </a:lnTo>
                <a:lnTo>
                  <a:pt x="42" y="63"/>
                </a:lnTo>
                <a:lnTo>
                  <a:pt x="48" y="59"/>
                </a:lnTo>
                <a:lnTo>
                  <a:pt x="54" y="56"/>
                </a:lnTo>
                <a:lnTo>
                  <a:pt x="58" y="50"/>
                </a:lnTo>
                <a:lnTo>
                  <a:pt x="61" y="44"/>
                </a:lnTo>
                <a:lnTo>
                  <a:pt x="63" y="36"/>
                </a:lnTo>
                <a:lnTo>
                  <a:pt x="65" y="29"/>
                </a:lnTo>
                <a:close/>
              </a:path>
            </a:pathLst>
          </a:custGeom>
          <a:solidFill>
            <a:srgbClr val="3B297A"/>
          </a:solidFill>
          <a:ln w="9525">
            <a:noFill/>
            <a:round/>
            <a:headEnd/>
            <a:tailEnd/>
          </a:ln>
        </p:spPr>
        <p:txBody>
          <a:bodyPr/>
          <a:lstStyle/>
          <a:p>
            <a:endParaRPr lang="es-ES"/>
          </a:p>
        </p:txBody>
      </p:sp>
      <p:sp>
        <p:nvSpPr>
          <p:cNvPr id="37040" name="Freeform 842"/>
          <p:cNvSpPr>
            <a:spLocks/>
          </p:cNvSpPr>
          <p:nvPr/>
        </p:nvSpPr>
        <p:spPr bwMode="auto">
          <a:xfrm>
            <a:off x="6051550" y="2505075"/>
            <a:ext cx="100013" cy="103188"/>
          </a:xfrm>
          <a:custGeom>
            <a:avLst/>
            <a:gdLst>
              <a:gd name="T0" fmla="*/ 63 w 63"/>
              <a:gd name="T1" fmla="*/ 29 h 65"/>
              <a:gd name="T2" fmla="*/ 63 w 63"/>
              <a:gd name="T3" fmla="*/ 21 h 65"/>
              <a:gd name="T4" fmla="*/ 59 w 63"/>
              <a:gd name="T5" fmla="*/ 13 h 65"/>
              <a:gd name="T6" fmla="*/ 56 w 63"/>
              <a:gd name="T7" fmla="*/ 8 h 65"/>
              <a:gd name="T8" fmla="*/ 50 w 63"/>
              <a:gd name="T9" fmla="*/ 2 h 65"/>
              <a:gd name="T10" fmla="*/ 46 w 63"/>
              <a:gd name="T11" fmla="*/ 0 h 65"/>
              <a:gd name="T12" fmla="*/ 42 w 63"/>
              <a:gd name="T13" fmla="*/ 0 h 65"/>
              <a:gd name="T14" fmla="*/ 50 w 63"/>
              <a:gd name="T15" fmla="*/ 4 h 65"/>
              <a:gd name="T16" fmla="*/ 56 w 63"/>
              <a:gd name="T17" fmla="*/ 12 h 65"/>
              <a:gd name="T18" fmla="*/ 59 w 63"/>
              <a:gd name="T19" fmla="*/ 19 h 65"/>
              <a:gd name="T20" fmla="*/ 61 w 63"/>
              <a:gd name="T21" fmla="*/ 29 h 65"/>
              <a:gd name="T22" fmla="*/ 59 w 63"/>
              <a:gd name="T23" fmla="*/ 36 h 65"/>
              <a:gd name="T24" fmla="*/ 58 w 63"/>
              <a:gd name="T25" fmla="*/ 42 h 65"/>
              <a:gd name="T26" fmla="*/ 56 w 63"/>
              <a:gd name="T27" fmla="*/ 48 h 65"/>
              <a:gd name="T28" fmla="*/ 52 w 63"/>
              <a:gd name="T29" fmla="*/ 52 h 65"/>
              <a:gd name="T30" fmla="*/ 46 w 63"/>
              <a:gd name="T31" fmla="*/ 58 h 65"/>
              <a:gd name="T32" fmla="*/ 40 w 63"/>
              <a:gd name="T33" fmla="*/ 59 h 65"/>
              <a:gd name="T34" fmla="*/ 35 w 63"/>
              <a:gd name="T35" fmla="*/ 61 h 65"/>
              <a:gd name="T36" fmla="*/ 29 w 63"/>
              <a:gd name="T37" fmla="*/ 61 h 65"/>
              <a:gd name="T38" fmla="*/ 19 w 63"/>
              <a:gd name="T39" fmla="*/ 61 h 65"/>
              <a:gd name="T40" fmla="*/ 12 w 63"/>
              <a:gd name="T41" fmla="*/ 58 h 65"/>
              <a:gd name="T42" fmla="*/ 6 w 63"/>
              <a:gd name="T43" fmla="*/ 54 h 65"/>
              <a:gd name="T44" fmla="*/ 0 w 63"/>
              <a:gd name="T45" fmla="*/ 46 h 65"/>
              <a:gd name="T46" fmla="*/ 0 w 63"/>
              <a:gd name="T47" fmla="*/ 50 h 65"/>
              <a:gd name="T48" fmla="*/ 2 w 63"/>
              <a:gd name="T49" fmla="*/ 54 h 65"/>
              <a:gd name="T50" fmla="*/ 8 w 63"/>
              <a:gd name="T51" fmla="*/ 58 h 65"/>
              <a:gd name="T52" fmla="*/ 13 w 63"/>
              <a:gd name="T53" fmla="*/ 61 h 65"/>
              <a:gd name="T54" fmla="*/ 21 w 63"/>
              <a:gd name="T55" fmla="*/ 63 h 65"/>
              <a:gd name="T56" fmla="*/ 29 w 63"/>
              <a:gd name="T57" fmla="*/ 65 h 65"/>
              <a:gd name="T58" fmla="*/ 35 w 63"/>
              <a:gd name="T59" fmla="*/ 63 h 65"/>
              <a:gd name="T60" fmla="*/ 42 w 63"/>
              <a:gd name="T61" fmla="*/ 61 h 65"/>
              <a:gd name="T62" fmla="*/ 48 w 63"/>
              <a:gd name="T63" fmla="*/ 59 h 65"/>
              <a:gd name="T64" fmla="*/ 54 w 63"/>
              <a:gd name="T65" fmla="*/ 54 h 65"/>
              <a:gd name="T66" fmla="*/ 58 w 63"/>
              <a:gd name="T67" fmla="*/ 50 h 65"/>
              <a:gd name="T68" fmla="*/ 61 w 63"/>
              <a:gd name="T69" fmla="*/ 42 h 65"/>
              <a:gd name="T70" fmla="*/ 63 w 63"/>
              <a:gd name="T71" fmla="*/ 36 h 65"/>
              <a:gd name="T72" fmla="*/ 63 w 63"/>
              <a:gd name="T73" fmla="*/ 29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3"/>
              <a:gd name="T112" fmla="*/ 0 h 65"/>
              <a:gd name="T113" fmla="*/ 63 w 63"/>
              <a:gd name="T114" fmla="*/ 65 h 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3" h="65">
                <a:moveTo>
                  <a:pt x="63" y="29"/>
                </a:moveTo>
                <a:lnTo>
                  <a:pt x="63" y="21"/>
                </a:lnTo>
                <a:lnTo>
                  <a:pt x="59" y="13"/>
                </a:lnTo>
                <a:lnTo>
                  <a:pt x="56" y="8"/>
                </a:lnTo>
                <a:lnTo>
                  <a:pt x="50" y="2"/>
                </a:lnTo>
                <a:lnTo>
                  <a:pt x="46" y="0"/>
                </a:lnTo>
                <a:lnTo>
                  <a:pt x="42" y="0"/>
                </a:lnTo>
                <a:lnTo>
                  <a:pt x="50" y="4"/>
                </a:lnTo>
                <a:lnTo>
                  <a:pt x="56" y="12"/>
                </a:lnTo>
                <a:lnTo>
                  <a:pt x="59" y="19"/>
                </a:lnTo>
                <a:lnTo>
                  <a:pt x="61" y="29"/>
                </a:lnTo>
                <a:lnTo>
                  <a:pt x="59" y="36"/>
                </a:lnTo>
                <a:lnTo>
                  <a:pt x="58" y="42"/>
                </a:lnTo>
                <a:lnTo>
                  <a:pt x="56" y="48"/>
                </a:lnTo>
                <a:lnTo>
                  <a:pt x="52" y="52"/>
                </a:lnTo>
                <a:lnTo>
                  <a:pt x="46" y="58"/>
                </a:lnTo>
                <a:lnTo>
                  <a:pt x="40" y="59"/>
                </a:lnTo>
                <a:lnTo>
                  <a:pt x="35" y="61"/>
                </a:lnTo>
                <a:lnTo>
                  <a:pt x="29" y="61"/>
                </a:lnTo>
                <a:lnTo>
                  <a:pt x="19" y="61"/>
                </a:lnTo>
                <a:lnTo>
                  <a:pt x="12" y="58"/>
                </a:lnTo>
                <a:lnTo>
                  <a:pt x="6" y="54"/>
                </a:lnTo>
                <a:lnTo>
                  <a:pt x="0" y="46"/>
                </a:lnTo>
                <a:lnTo>
                  <a:pt x="0" y="50"/>
                </a:lnTo>
                <a:lnTo>
                  <a:pt x="2" y="54"/>
                </a:lnTo>
                <a:lnTo>
                  <a:pt x="8" y="58"/>
                </a:lnTo>
                <a:lnTo>
                  <a:pt x="13" y="61"/>
                </a:lnTo>
                <a:lnTo>
                  <a:pt x="21" y="63"/>
                </a:lnTo>
                <a:lnTo>
                  <a:pt x="29" y="65"/>
                </a:lnTo>
                <a:lnTo>
                  <a:pt x="35" y="63"/>
                </a:lnTo>
                <a:lnTo>
                  <a:pt x="42" y="61"/>
                </a:lnTo>
                <a:lnTo>
                  <a:pt x="48" y="59"/>
                </a:lnTo>
                <a:lnTo>
                  <a:pt x="54" y="54"/>
                </a:lnTo>
                <a:lnTo>
                  <a:pt x="58" y="50"/>
                </a:lnTo>
                <a:lnTo>
                  <a:pt x="61" y="42"/>
                </a:lnTo>
                <a:lnTo>
                  <a:pt x="63" y="36"/>
                </a:lnTo>
                <a:lnTo>
                  <a:pt x="63" y="29"/>
                </a:lnTo>
                <a:close/>
              </a:path>
            </a:pathLst>
          </a:custGeom>
          <a:solidFill>
            <a:srgbClr val="402F7E"/>
          </a:solidFill>
          <a:ln w="9525">
            <a:noFill/>
            <a:round/>
            <a:headEnd/>
            <a:tailEnd/>
          </a:ln>
        </p:spPr>
        <p:txBody>
          <a:bodyPr/>
          <a:lstStyle/>
          <a:p>
            <a:endParaRPr lang="es-ES"/>
          </a:p>
        </p:txBody>
      </p:sp>
      <p:sp>
        <p:nvSpPr>
          <p:cNvPr id="37041" name="Freeform 843"/>
          <p:cNvSpPr>
            <a:spLocks/>
          </p:cNvSpPr>
          <p:nvPr/>
        </p:nvSpPr>
        <p:spPr bwMode="auto">
          <a:xfrm>
            <a:off x="6048375" y="2501900"/>
            <a:ext cx="100013" cy="103188"/>
          </a:xfrm>
          <a:custGeom>
            <a:avLst/>
            <a:gdLst>
              <a:gd name="T0" fmla="*/ 63 w 63"/>
              <a:gd name="T1" fmla="*/ 31 h 65"/>
              <a:gd name="T2" fmla="*/ 63 w 63"/>
              <a:gd name="T3" fmla="*/ 23 h 65"/>
              <a:gd name="T4" fmla="*/ 60 w 63"/>
              <a:gd name="T5" fmla="*/ 14 h 65"/>
              <a:gd name="T6" fmla="*/ 54 w 63"/>
              <a:gd name="T7" fmla="*/ 8 h 65"/>
              <a:gd name="T8" fmla="*/ 48 w 63"/>
              <a:gd name="T9" fmla="*/ 2 h 65"/>
              <a:gd name="T10" fmla="*/ 44 w 63"/>
              <a:gd name="T11" fmla="*/ 2 h 65"/>
              <a:gd name="T12" fmla="*/ 40 w 63"/>
              <a:gd name="T13" fmla="*/ 0 h 65"/>
              <a:gd name="T14" fmla="*/ 48 w 63"/>
              <a:gd name="T15" fmla="*/ 6 h 65"/>
              <a:gd name="T16" fmla="*/ 56 w 63"/>
              <a:gd name="T17" fmla="*/ 12 h 65"/>
              <a:gd name="T18" fmla="*/ 60 w 63"/>
              <a:gd name="T19" fmla="*/ 21 h 65"/>
              <a:gd name="T20" fmla="*/ 61 w 63"/>
              <a:gd name="T21" fmla="*/ 31 h 65"/>
              <a:gd name="T22" fmla="*/ 61 w 63"/>
              <a:gd name="T23" fmla="*/ 38 h 65"/>
              <a:gd name="T24" fmla="*/ 60 w 63"/>
              <a:gd name="T25" fmla="*/ 44 h 65"/>
              <a:gd name="T26" fmla="*/ 56 w 63"/>
              <a:gd name="T27" fmla="*/ 50 h 65"/>
              <a:gd name="T28" fmla="*/ 52 w 63"/>
              <a:gd name="T29" fmla="*/ 54 h 65"/>
              <a:gd name="T30" fmla="*/ 48 w 63"/>
              <a:gd name="T31" fmla="*/ 58 h 65"/>
              <a:gd name="T32" fmla="*/ 42 w 63"/>
              <a:gd name="T33" fmla="*/ 61 h 65"/>
              <a:gd name="T34" fmla="*/ 37 w 63"/>
              <a:gd name="T35" fmla="*/ 63 h 65"/>
              <a:gd name="T36" fmla="*/ 31 w 63"/>
              <a:gd name="T37" fmla="*/ 63 h 65"/>
              <a:gd name="T38" fmla="*/ 21 w 63"/>
              <a:gd name="T39" fmla="*/ 61 h 65"/>
              <a:gd name="T40" fmla="*/ 12 w 63"/>
              <a:gd name="T41" fmla="*/ 58 h 65"/>
              <a:gd name="T42" fmla="*/ 6 w 63"/>
              <a:gd name="T43" fmla="*/ 52 h 65"/>
              <a:gd name="T44" fmla="*/ 0 w 63"/>
              <a:gd name="T45" fmla="*/ 44 h 65"/>
              <a:gd name="T46" fmla="*/ 2 w 63"/>
              <a:gd name="T47" fmla="*/ 48 h 65"/>
              <a:gd name="T48" fmla="*/ 2 w 63"/>
              <a:gd name="T49" fmla="*/ 52 h 65"/>
              <a:gd name="T50" fmla="*/ 8 w 63"/>
              <a:gd name="T51" fmla="*/ 58 h 65"/>
              <a:gd name="T52" fmla="*/ 15 w 63"/>
              <a:gd name="T53" fmla="*/ 61 h 65"/>
              <a:gd name="T54" fmla="*/ 21 w 63"/>
              <a:gd name="T55" fmla="*/ 65 h 65"/>
              <a:gd name="T56" fmla="*/ 31 w 63"/>
              <a:gd name="T57" fmla="*/ 65 h 65"/>
              <a:gd name="T58" fmla="*/ 37 w 63"/>
              <a:gd name="T59" fmla="*/ 65 h 65"/>
              <a:gd name="T60" fmla="*/ 44 w 63"/>
              <a:gd name="T61" fmla="*/ 63 h 65"/>
              <a:gd name="T62" fmla="*/ 50 w 63"/>
              <a:gd name="T63" fmla="*/ 60 h 65"/>
              <a:gd name="T64" fmla="*/ 54 w 63"/>
              <a:gd name="T65" fmla="*/ 56 h 65"/>
              <a:gd name="T66" fmla="*/ 58 w 63"/>
              <a:gd name="T67" fmla="*/ 50 h 65"/>
              <a:gd name="T68" fmla="*/ 61 w 63"/>
              <a:gd name="T69" fmla="*/ 44 h 65"/>
              <a:gd name="T70" fmla="*/ 63 w 63"/>
              <a:gd name="T71" fmla="*/ 38 h 65"/>
              <a:gd name="T72" fmla="*/ 63 w 63"/>
              <a:gd name="T73" fmla="*/ 31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3"/>
              <a:gd name="T112" fmla="*/ 0 h 65"/>
              <a:gd name="T113" fmla="*/ 63 w 63"/>
              <a:gd name="T114" fmla="*/ 65 h 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3" h="65">
                <a:moveTo>
                  <a:pt x="63" y="31"/>
                </a:moveTo>
                <a:lnTo>
                  <a:pt x="63" y="23"/>
                </a:lnTo>
                <a:lnTo>
                  <a:pt x="60" y="14"/>
                </a:lnTo>
                <a:lnTo>
                  <a:pt x="54" y="8"/>
                </a:lnTo>
                <a:lnTo>
                  <a:pt x="48" y="2"/>
                </a:lnTo>
                <a:lnTo>
                  <a:pt x="44" y="2"/>
                </a:lnTo>
                <a:lnTo>
                  <a:pt x="40" y="0"/>
                </a:lnTo>
                <a:lnTo>
                  <a:pt x="48" y="6"/>
                </a:lnTo>
                <a:lnTo>
                  <a:pt x="56" y="12"/>
                </a:lnTo>
                <a:lnTo>
                  <a:pt x="60" y="21"/>
                </a:lnTo>
                <a:lnTo>
                  <a:pt x="61" y="31"/>
                </a:lnTo>
                <a:lnTo>
                  <a:pt x="61" y="38"/>
                </a:lnTo>
                <a:lnTo>
                  <a:pt x="60" y="44"/>
                </a:lnTo>
                <a:lnTo>
                  <a:pt x="56" y="50"/>
                </a:lnTo>
                <a:lnTo>
                  <a:pt x="52" y="54"/>
                </a:lnTo>
                <a:lnTo>
                  <a:pt x="48" y="58"/>
                </a:lnTo>
                <a:lnTo>
                  <a:pt x="42" y="61"/>
                </a:lnTo>
                <a:lnTo>
                  <a:pt x="37" y="63"/>
                </a:lnTo>
                <a:lnTo>
                  <a:pt x="31" y="63"/>
                </a:lnTo>
                <a:lnTo>
                  <a:pt x="21" y="61"/>
                </a:lnTo>
                <a:lnTo>
                  <a:pt x="12" y="58"/>
                </a:lnTo>
                <a:lnTo>
                  <a:pt x="6" y="52"/>
                </a:lnTo>
                <a:lnTo>
                  <a:pt x="0" y="44"/>
                </a:lnTo>
                <a:lnTo>
                  <a:pt x="2" y="48"/>
                </a:lnTo>
                <a:lnTo>
                  <a:pt x="2" y="52"/>
                </a:lnTo>
                <a:lnTo>
                  <a:pt x="8" y="58"/>
                </a:lnTo>
                <a:lnTo>
                  <a:pt x="15" y="61"/>
                </a:lnTo>
                <a:lnTo>
                  <a:pt x="21" y="65"/>
                </a:lnTo>
                <a:lnTo>
                  <a:pt x="31" y="65"/>
                </a:lnTo>
                <a:lnTo>
                  <a:pt x="37" y="65"/>
                </a:lnTo>
                <a:lnTo>
                  <a:pt x="44" y="63"/>
                </a:lnTo>
                <a:lnTo>
                  <a:pt x="50" y="60"/>
                </a:lnTo>
                <a:lnTo>
                  <a:pt x="54" y="56"/>
                </a:lnTo>
                <a:lnTo>
                  <a:pt x="58" y="50"/>
                </a:lnTo>
                <a:lnTo>
                  <a:pt x="61" y="44"/>
                </a:lnTo>
                <a:lnTo>
                  <a:pt x="63" y="38"/>
                </a:lnTo>
                <a:lnTo>
                  <a:pt x="63" y="31"/>
                </a:lnTo>
                <a:close/>
              </a:path>
            </a:pathLst>
          </a:custGeom>
          <a:solidFill>
            <a:srgbClr val="453481"/>
          </a:solidFill>
          <a:ln w="9525">
            <a:noFill/>
            <a:round/>
            <a:headEnd/>
            <a:tailEnd/>
          </a:ln>
        </p:spPr>
        <p:txBody>
          <a:bodyPr/>
          <a:lstStyle/>
          <a:p>
            <a:endParaRPr lang="es-ES"/>
          </a:p>
        </p:txBody>
      </p:sp>
      <p:sp>
        <p:nvSpPr>
          <p:cNvPr id="37042" name="Freeform 844"/>
          <p:cNvSpPr>
            <a:spLocks/>
          </p:cNvSpPr>
          <p:nvPr/>
        </p:nvSpPr>
        <p:spPr bwMode="auto">
          <a:xfrm>
            <a:off x="6048375" y="2501900"/>
            <a:ext cx="100013" cy="100013"/>
          </a:xfrm>
          <a:custGeom>
            <a:avLst/>
            <a:gdLst>
              <a:gd name="T0" fmla="*/ 63 w 63"/>
              <a:gd name="T1" fmla="*/ 31 h 63"/>
              <a:gd name="T2" fmla="*/ 61 w 63"/>
              <a:gd name="T3" fmla="*/ 21 h 63"/>
              <a:gd name="T4" fmla="*/ 58 w 63"/>
              <a:gd name="T5" fmla="*/ 14 h 63"/>
              <a:gd name="T6" fmla="*/ 52 w 63"/>
              <a:gd name="T7" fmla="*/ 6 h 63"/>
              <a:gd name="T8" fmla="*/ 44 w 63"/>
              <a:gd name="T9" fmla="*/ 2 h 63"/>
              <a:gd name="T10" fmla="*/ 40 w 63"/>
              <a:gd name="T11" fmla="*/ 0 h 63"/>
              <a:gd name="T12" fmla="*/ 38 w 63"/>
              <a:gd name="T13" fmla="*/ 0 h 63"/>
              <a:gd name="T14" fmla="*/ 37 w 63"/>
              <a:gd name="T15" fmla="*/ 0 h 63"/>
              <a:gd name="T16" fmla="*/ 35 w 63"/>
              <a:gd name="T17" fmla="*/ 0 h 63"/>
              <a:gd name="T18" fmla="*/ 46 w 63"/>
              <a:gd name="T19" fmla="*/ 4 h 63"/>
              <a:gd name="T20" fmla="*/ 54 w 63"/>
              <a:gd name="T21" fmla="*/ 12 h 63"/>
              <a:gd name="T22" fmla="*/ 60 w 63"/>
              <a:gd name="T23" fmla="*/ 21 h 63"/>
              <a:gd name="T24" fmla="*/ 61 w 63"/>
              <a:gd name="T25" fmla="*/ 31 h 63"/>
              <a:gd name="T26" fmla="*/ 60 w 63"/>
              <a:gd name="T27" fmla="*/ 37 h 63"/>
              <a:gd name="T28" fmla="*/ 58 w 63"/>
              <a:gd name="T29" fmla="*/ 42 h 63"/>
              <a:gd name="T30" fmla="*/ 56 w 63"/>
              <a:gd name="T31" fmla="*/ 48 h 63"/>
              <a:gd name="T32" fmla="*/ 52 w 63"/>
              <a:gd name="T33" fmla="*/ 54 h 63"/>
              <a:gd name="T34" fmla="*/ 48 w 63"/>
              <a:gd name="T35" fmla="*/ 58 h 63"/>
              <a:gd name="T36" fmla="*/ 42 w 63"/>
              <a:gd name="T37" fmla="*/ 60 h 63"/>
              <a:gd name="T38" fmla="*/ 37 w 63"/>
              <a:gd name="T39" fmla="*/ 61 h 63"/>
              <a:gd name="T40" fmla="*/ 31 w 63"/>
              <a:gd name="T41" fmla="*/ 61 h 63"/>
              <a:gd name="T42" fmla="*/ 19 w 63"/>
              <a:gd name="T43" fmla="*/ 60 h 63"/>
              <a:gd name="T44" fmla="*/ 12 w 63"/>
              <a:gd name="T45" fmla="*/ 56 h 63"/>
              <a:gd name="T46" fmla="*/ 4 w 63"/>
              <a:gd name="T47" fmla="*/ 48 h 63"/>
              <a:gd name="T48" fmla="*/ 0 w 63"/>
              <a:gd name="T49" fmla="*/ 40 h 63"/>
              <a:gd name="T50" fmla="*/ 0 w 63"/>
              <a:gd name="T51" fmla="*/ 44 h 63"/>
              <a:gd name="T52" fmla="*/ 2 w 63"/>
              <a:gd name="T53" fmla="*/ 48 h 63"/>
              <a:gd name="T54" fmla="*/ 8 w 63"/>
              <a:gd name="T55" fmla="*/ 56 h 63"/>
              <a:gd name="T56" fmla="*/ 14 w 63"/>
              <a:gd name="T57" fmla="*/ 60 h 63"/>
              <a:gd name="T58" fmla="*/ 21 w 63"/>
              <a:gd name="T59" fmla="*/ 63 h 63"/>
              <a:gd name="T60" fmla="*/ 31 w 63"/>
              <a:gd name="T61" fmla="*/ 63 h 63"/>
              <a:gd name="T62" fmla="*/ 37 w 63"/>
              <a:gd name="T63" fmla="*/ 63 h 63"/>
              <a:gd name="T64" fmla="*/ 42 w 63"/>
              <a:gd name="T65" fmla="*/ 61 h 63"/>
              <a:gd name="T66" fmla="*/ 48 w 63"/>
              <a:gd name="T67" fmla="*/ 60 h 63"/>
              <a:gd name="T68" fmla="*/ 54 w 63"/>
              <a:gd name="T69" fmla="*/ 54 h 63"/>
              <a:gd name="T70" fmla="*/ 58 w 63"/>
              <a:gd name="T71" fmla="*/ 50 h 63"/>
              <a:gd name="T72" fmla="*/ 60 w 63"/>
              <a:gd name="T73" fmla="*/ 44 h 63"/>
              <a:gd name="T74" fmla="*/ 61 w 63"/>
              <a:gd name="T75" fmla="*/ 38 h 63"/>
              <a:gd name="T76" fmla="*/ 63 w 63"/>
              <a:gd name="T77" fmla="*/ 31 h 6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3"/>
              <a:gd name="T118" fmla="*/ 0 h 63"/>
              <a:gd name="T119" fmla="*/ 63 w 63"/>
              <a:gd name="T120" fmla="*/ 63 h 6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3" h="63">
                <a:moveTo>
                  <a:pt x="63" y="31"/>
                </a:moveTo>
                <a:lnTo>
                  <a:pt x="61" y="21"/>
                </a:lnTo>
                <a:lnTo>
                  <a:pt x="58" y="14"/>
                </a:lnTo>
                <a:lnTo>
                  <a:pt x="52" y="6"/>
                </a:lnTo>
                <a:lnTo>
                  <a:pt x="44" y="2"/>
                </a:lnTo>
                <a:lnTo>
                  <a:pt x="40" y="0"/>
                </a:lnTo>
                <a:lnTo>
                  <a:pt x="38" y="0"/>
                </a:lnTo>
                <a:lnTo>
                  <a:pt x="37" y="0"/>
                </a:lnTo>
                <a:lnTo>
                  <a:pt x="35" y="0"/>
                </a:lnTo>
                <a:lnTo>
                  <a:pt x="46" y="4"/>
                </a:lnTo>
                <a:lnTo>
                  <a:pt x="54" y="12"/>
                </a:lnTo>
                <a:lnTo>
                  <a:pt x="60" y="21"/>
                </a:lnTo>
                <a:lnTo>
                  <a:pt x="61" y="31"/>
                </a:lnTo>
                <a:lnTo>
                  <a:pt x="60" y="37"/>
                </a:lnTo>
                <a:lnTo>
                  <a:pt x="58" y="42"/>
                </a:lnTo>
                <a:lnTo>
                  <a:pt x="56" y="48"/>
                </a:lnTo>
                <a:lnTo>
                  <a:pt x="52" y="54"/>
                </a:lnTo>
                <a:lnTo>
                  <a:pt x="48" y="58"/>
                </a:lnTo>
                <a:lnTo>
                  <a:pt x="42" y="60"/>
                </a:lnTo>
                <a:lnTo>
                  <a:pt x="37" y="61"/>
                </a:lnTo>
                <a:lnTo>
                  <a:pt x="31" y="61"/>
                </a:lnTo>
                <a:lnTo>
                  <a:pt x="19" y="60"/>
                </a:lnTo>
                <a:lnTo>
                  <a:pt x="12" y="56"/>
                </a:lnTo>
                <a:lnTo>
                  <a:pt x="4" y="48"/>
                </a:lnTo>
                <a:lnTo>
                  <a:pt x="0" y="40"/>
                </a:lnTo>
                <a:lnTo>
                  <a:pt x="0" y="44"/>
                </a:lnTo>
                <a:lnTo>
                  <a:pt x="2" y="48"/>
                </a:lnTo>
                <a:lnTo>
                  <a:pt x="8" y="56"/>
                </a:lnTo>
                <a:lnTo>
                  <a:pt x="14" y="60"/>
                </a:lnTo>
                <a:lnTo>
                  <a:pt x="21" y="63"/>
                </a:lnTo>
                <a:lnTo>
                  <a:pt x="31" y="63"/>
                </a:lnTo>
                <a:lnTo>
                  <a:pt x="37" y="63"/>
                </a:lnTo>
                <a:lnTo>
                  <a:pt x="42" y="61"/>
                </a:lnTo>
                <a:lnTo>
                  <a:pt x="48" y="60"/>
                </a:lnTo>
                <a:lnTo>
                  <a:pt x="54" y="54"/>
                </a:lnTo>
                <a:lnTo>
                  <a:pt x="58" y="50"/>
                </a:lnTo>
                <a:lnTo>
                  <a:pt x="60" y="44"/>
                </a:lnTo>
                <a:lnTo>
                  <a:pt x="61" y="38"/>
                </a:lnTo>
                <a:lnTo>
                  <a:pt x="63" y="31"/>
                </a:lnTo>
                <a:close/>
              </a:path>
            </a:pathLst>
          </a:custGeom>
          <a:solidFill>
            <a:srgbClr val="4A3A85"/>
          </a:solidFill>
          <a:ln w="9525">
            <a:noFill/>
            <a:round/>
            <a:headEnd/>
            <a:tailEnd/>
          </a:ln>
        </p:spPr>
        <p:txBody>
          <a:bodyPr/>
          <a:lstStyle/>
          <a:p>
            <a:endParaRPr lang="es-ES"/>
          </a:p>
        </p:txBody>
      </p:sp>
      <p:sp>
        <p:nvSpPr>
          <p:cNvPr id="37043" name="Freeform 845"/>
          <p:cNvSpPr>
            <a:spLocks/>
          </p:cNvSpPr>
          <p:nvPr/>
        </p:nvSpPr>
        <p:spPr bwMode="auto">
          <a:xfrm>
            <a:off x="6048375" y="2501900"/>
            <a:ext cx="96838" cy="100013"/>
          </a:xfrm>
          <a:custGeom>
            <a:avLst/>
            <a:gdLst>
              <a:gd name="T0" fmla="*/ 61 w 61"/>
              <a:gd name="T1" fmla="*/ 31 h 63"/>
              <a:gd name="T2" fmla="*/ 60 w 61"/>
              <a:gd name="T3" fmla="*/ 21 h 63"/>
              <a:gd name="T4" fmla="*/ 56 w 61"/>
              <a:gd name="T5" fmla="*/ 12 h 63"/>
              <a:gd name="T6" fmla="*/ 48 w 61"/>
              <a:gd name="T7" fmla="*/ 6 h 63"/>
              <a:gd name="T8" fmla="*/ 40 w 61"/>
              <a:gd name="T9" fmla="*/ 0 h 63"/>
              <a:gd name="T10" fmla="*/ 38 w 61"/>
              <a:gd name="T11" fmla="*/ 0 h 63"/>
              <a:gd name="T12" fmla="*/ 38 w 61"/>
              <a:gd name="T13" fmla="*/ 0 h 63"/>
              <a:gd name="T14" fmla="*/ 35 w 61"/>
              <a:gd name="T15" fmla="*/ 0 h 63"/>
              <a:gd name="T16" fmla="*/ 31 w 61"/>
              <a:gd name="T17" fmla="*/ 2 h 63"/>
              <a:gd name="T18" fmla="*/ 37 w 61"/>
              <a:gd name="T19" fmla="*/ 2 h 63"/>
              <a:gd name="T20" fmla="*/ 42 w 61"/>
              <a:gd name="T21" fmla="*/ 4 h 63"/>
              <a:gd name="T22" fmla="*/ 46 w 61"/>
              <a:gd name="T23" fmla="*/ 6 h 63"/>
              <a:gd name="T24" fmla="*/ 52 w 61"/>
              <a:gd name="T25" fmla="*/ 10 h 63"/>
              <a:gd name="T26" fmla="*/ 54 w 61"/>
              <a:gd name="T27" fmla="*/ 15 h 63"/>
              <a:gd name="T28" fmla="*/ 58 w 61"/>
              <a:gd name="T29" fmla="*/ 19 h 63"/>
              <a:gd name="T30" fmla="*/ 60 w 61"/>
              <a:gd name="T31" fmla="*/ 25 h 63"/>
              <a:gd name="T32" fmla="*/ 60 w 61"/>
              <a:gd name="T33" fmla="*/ 31 h 63"/>
              <a:gd name="T34" fmla="*/ 60 w 61"/>
              <a:gd name="T35" fmla="*/ 37 h 63"/>
              <a:gd name="T36" fmla="*/ 58 w 61"/>
              <a:gd name="T37" fmla="*/ 42 h 63"/>
              <a:gd name="T38" fmla="*/ 54 w 61"/>
              <a:gd name="T39" fmla="*/ 48 h 63"/>
              <a:gd name="T40" fmla="*/ 52 w 61"/>
              <a:gd name="T41" fmla="*/ 52 h 63"/>
              <a:gd name="T42" fmla="*/ 46 w 61"/>
              <a:gd name="T43" fmla="*/ 56 h 63"/>
              <a:gd name="T44" fmla="*/ 42 w 61"/>
              <a:gd name="T45" fmla="*/ 58 h 63"/>
              <a:gd name="T46" fmla="*/ 37 w 61"/>
              <a:gd name="T47" fmla="*/ 60 h 63"/>
              <a:gd name="T48" fmla="*/ 31 w 61"/>
              <a:gd name="T49" fmla="*/ 61 h 63"/>
              <a:gd name="T50" fmla="*/ 25 w 61"/>
              <a:gd name="T51" fmla="*/ 60 h 63"/>
              <a:gd name="T52" fmla="*/ 19 w 61"/>
              <a:gd name="T53" fmla="*/ 60 h 63"/>
              <a:gd name="T54" fmla="*/ 14 w 61"/>
              <a:gd name="T55" fmla="*/ 56 h 63"/>
              <a:gd name="T56" fmla="*/ 10 w 61"/>
              <a:gd name="T57" fmla="*/ 54 h 63"/>
              <a:gd name="T58" fmla="*/ 6 w 61"/>
              <a:gd name="T59" fmla="*/ 50 h 63"/>
              <a:gd name="T60" fmla="*/ 4 w 61"/>
              <a:gd name="T61" fmla="*/ 44 h 63"/>
              <a:gd name="T62" fmla="*/ 2 w 61"/>
              <a:gd name="T63" fmla="*/ 40 h 63"/>
              <a:gd name="T64" fmla="*/ 0 w 61"/>
              <a:gd name="T65" fmla="*/ 35 h 63"/>
              <a:gd name="T66" fmla="*/ 0 w 61"/>
              <a:gd name="T67" fmla="*/ 37 h 63"/>
              <a:gd name="T68" fmla="*/ 0 w 61"/>
              <a:gd name="T69" fmla="*/ 38 h 63"/>
              <a:gd name="T70" fmla="*/ 0 w 61"/>
              <a:gd name="T71" fmla="*/ 40 h 63"/>
              <a:gd name="T72" fmla="*/ 0 w 61"/>
              <a:gd name="T73" fmla="*/ 44 h 63"/>
              <a:gd name="T74" fmla="*/ 6 w 61"/>
              <a:gd name="T75" fmla="*/ 52 h 63"/>
              <a:gd name="T76" fmla="*/ 12 w 61"/>
              <a:gd name="T77" fmla="*/ 58 h 63"/>
              <a:gd name="T78" fmla="*/ 21 w 61"/>
              <a:gd name="T79" fmla="*/ 61 h 63"/>
              <a:gd name="T80" fmla="*/ 31 w 61"/>
              <a:gd name="T81" fmla="*/ 63 h 63"/>
              <a:gd name="T82" fmla="*/ 37 w 61"/>
              <a:gd name="T83" fmla="*/ 63 h 63"/>
              <a:gd name="T84" fmla="*/ 42 w 61"/>
              <a:gd name="T85" fmla="*/ 61 h 63"/>
              <a:gd name="T86" fmla="*/ 48 w 61"/>
              <a:gd name="T87" fmla="*/ 58 h 63"/>
              <a:gd name="T88" fmla="*/ 52 w 61"/>
              <a:gd name="T89" fmla="*/ 54 h 63"/>
              <a:gd name="T90" fmla="*/ 56 w 61"/>
              <a:gd name="T91" fmla="*/ 50 h 63"/>
              <a:gd name="T92" fmla="*/ 60 w 61"/>
              <a:gd name="T93" fmla="*/ 44 h 63"/>
              <a:gd name="T94" fmla="*/ 61 w 61"/>
              <a:gd name="T95" fmla="*/ 38 h 63"/>
              <a:gd name="T96" fmla="*/ 61 w 61"/>
              <a:gd name="T97" fmla="*/ 31 h 6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1"/>
              <a:gd name="T148" fmla="*/ 0 h 63"/>
              <a:gd name="T149" fmla="*/ 61 w 61"/>
              <a:gd name="T150" fmla="*/ 63 h 6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1" h="63">
                <a:moveTo>
                  <a:pt x="61" y="31"/>
                </a:moveTo>
                <a:lnTo>
                  <a:pt x="60" y="21"/>
                </a:lnTo>
                <a:lnTo>
                  <a:pt x="56" y="12"/>
                </a:lnTo>
                <a:lnTo>
                  <a:pt x="48" y="6"/>
                </a:lnTo>
                <a:lnTo>
                  <a:pt x="40" y="0"/>
                </a:lnTo>
                <a:lnTo>
                  <a:pt x="38" y="0"/>
                </a:lnTo>
                <a:lnTo>
                  <a:pt x="35" y="0"/>
                </a:lnTo>
                <a:lnTo>
                  <a:pt x="31" y="2"/>
                </a:lnTo>
                <a:lnTo>
                  <a:pt x="37" y="2"/>
                </a:lnTo>
                <a:lnTo>
                  <a:pt x="42" y="4"/>
                </a:lnTo>
                <a:lnTo>
                  <a:pt x="46" y="6"/>
                </a:lnTo>
                <a:lnTo>
                  <a:pt x="52" y="10"/>
                </a:lnTo>
                <a:lnTo>
                  <a:pt x="54" y="15"/>
                </a:lnTo>
                <a:lnTo>
                  <a:pt x="58" y="19"/>
                </a:lnTo>
                <a:lnTo>
                  <a:pt x="60" y="25"/>
                </a:lnTo>
                <a:lnTo>
                  <a:pt x="60" y="31"/>
                </a:lnTo>
                <a:lnTo>
                  <a:pt x="60" y="37"/>
                </a:lnTo>
                <a:lnTo>
                  <a:pt x="58" y="42"/>
                </a:lnTo>
                <a:lnTo>
                  <a:pt x="54" y="48"/>
                </a:lnTo>
                <a:lnTo>
                  <a:pt x="52" y="52"/>
                </a:lnTo>
                <a:lnTo>
                  <a:pt x="46" y="56"/>
                </a:lnTo>
                <a:lnTo>
                  <a:pt x="42" y="58"/>
                </a:lnTo>
                <a:lnTo>
                  <a:pt x="37" y="60"/>
                </a:lnTo>
                <a:lnTo>
                  <a:pt x="31" y="61"/>
                </a:lnTo>
                <a:lnTo>
                  <a:pt x="25" y="60"/>
                </a:lnTo>
                <a:lnTo>
                  <a:pt x="19" y="60"/>
                </a:lnTo>
                <a:lnTo>
                  <a:pt x="14" y="56"/>
                </a:lnTo>
                <a:lnTo>
                  <a:pt x="10" y="54"/>
                </a:lnTo>
                <a:lnTo>
                  <a:pt x="6" y="50"/>
                </a:lnTo>
                <a:lnTo>
                  <a:pt x="4" y="44"/>
                </a:lnTo>
                <a:lnTo>
                  <a:pt x="2" y="40"/>
                </a:lnTo>
                <a:lnTo>
                  <a:pt x="0" y="35"/>
                </a:lnTo>
                <a:lnTo>
                  <a:pt x="0" y="37"/>
                </a:lnTo>
                <a:lnTo>
                  <a:pt x="0" y="38"/>
                </a:lnTo>
                <a:lnTo>
                  <a:pt x="0" y="40"/>
                </a:lnTo>
                <a:lnTo>
                  <a:pt x="0" y="44"/>
                </a:lnTo>
                <a:lnTo>
                  <a:pt x="6" y="52"/>
                </a:lnTo>
                <a:lnTo>
                  <a:pt x="12" y="58"/>
                </a:lnTo>
                <a:lnTo>
                  <a:pt x="21" y="61"/>
                </a:lnTo>
                <a:lnTo>
                  <a:pt x="31" y="63"/>
                </a:lnTo>
                <a:lnTo>
                  <a:pt x="37" y="63"/>
                </a:lnTo>
                <a:lnTo>
                  <a:pt x="42" y="61"/>
                </a:lnTo>
                <a:lnTo>
                  <a:pt x="48" y="58"/>
                </a:lnTo>
                <a:lnTo>
                  <a:pt x="52" y="54"/>
                </a:lnTo>
                <a:lnTo>
                  <a:pt x="56" y="50"/>
                </a:lnTo>
                <a:lnTo>
                  <a:pt x="60" y="44"/>
                </a:lnTo>
                <a:lnTo>
                  <a:pt x="61" y="38"/>
                </a:lnTo>
                <a:lnTo>
                  <a:pt x="61" y="31"/>
                </a:lnTo>
                <a:close/>
              </a:path>
            </a:pathLst>
          </a:custGeom>
          <a:solidFill>
            <a:srgbClr val="4E3F88"/>
          </a:solidFill>
          <a:ln w="9525">
            <a:noFill/>
            <a:round/>
            <a:headEnd/>
            <a:tailEnd/>
          </a:ln>
        </p:spPr>
        <p:txBody>
          <a:bodyPr/>
          <a:lstStyle/>
          <a:p>
            <a:endParaRPr lang="es-ES"/>
          </a:p>
        </p:txBody>
      </p:sp>
      <p:sp>
        <p:nvSpPr>
          <p:cNvPr id="37044" name="Freeform 846"/>
          <p:cNvSpPr>
            <a:spLocks/>
          </p:cNvSpPr>
          <p:nvPr/>
        </p:nvSpPr>
        <p:spPr bwMode="auto">
          <a:xfrm>
            <a:off x="6048375" y="2501900"/>
            <a:ext cx="96838" cy="96838"/>
          </a:xfrm>
          <a:custGeom>
            <a:avLst/>
            <a:gdLst>
              <a:gd name="T0" fmla="*/ 61 w 61"/>
              <a:gd name="T1" fmla="*/ 31 h 61"/>
              <a:gd name="T2" fmla="*/ 60 w 61"/>
              <a:gd name="T3" fmla="*/ 21 h 61"/>
              <a:gd name="T4" fmla="*/ 54 w 61"/>
              <a:gd name="T5" fmla="*/ 12 h 61"/>
              <a:gd name="T6" fmla="*/ 46 w 61"/>
              <a:gd name="T7" fmla="*/ 4 h 61"/>
              <a:gd name="T8" fmla="*/ 35 w 61"/>
              <a:gd name="T9" fmla="*/ 0 h 61"/>
              <a:gd name="T10" fmla="*/ 29 w 61"/>
              <a:gd name="T11" fmla="*/ 2 h 61"/>
              <a:gd name="T12" fmla="*/ 25 w 61"/>
              <a:gd name="T13" fmla="*/ 4 h 61"/>
              <a:gd name="T14" fmla="*/ 27 w 61"/>
              <a:gd name="T15" fmla="*/ 2 h 61"/>
              <a:gd name="T16" fmla="*/ 31 w 61"/>
              <a:gd name="T17" fmla="*/ 2 h 61"/>
              <a:gd name="T18" fmla="*/ 37 w 61"/>
              <a:gd name="T19" fmla="*/ 4 h 61"/>
              <a:gd name="T20" fmla="*/ 40 w 61"/>
              <a:gd name="T21" fmla="*/ 4 h 61"/>
              <a:gd name="T22" fmla="*/ 46 w 61"/>
              <a:gd name="T23" fmla="*/ 8 h 61"/>
              <a:gd name="T24" fmla="*/ 50 w 61"/>
              <a:gd name="T25" fmla="*/ 12 h 61"/>
              <a:gd name="T26" fmla="*/ 54 w 61"/>
              <a:gd name="T27" fmla="*/ 15 h 61"/>
              <a:gd name="T28" fmla="*/ 56 w 61"/>
              <a:gd name="T29" fmla="*/ 19 h 61"/>
              <a:gd name="T30" fmla="*/ 58 w 61"/>
              <a:gd name="T31" fmla="*/ 25 h 61"/>
              <a:gd name="T32" fmla="*/ 58 w 61"/>
              <a:gd name="T33" fmla="*/ 31 h 61"/>
              <a:gd name="T34" fmla="*/ 58 w 61"/>
              <a:gd name="T35" fmla="*/ 37 h 61"/>
              <a:gd name="T36" fmla="*/ 56 w 61"/>
              <a:gd name="T37" fmla="*/ 42 h 61"/>
              <a:gd name="T38" fmla="*/ 54 w 61"/>
              <a:gd name="T39" fmla="*/ 48 h 61"/>
              <a:gd name="T40" fmla="*/ 50 w 61"/>
              <a:gd name="T41" fmla="*/ 52 h 61"/>
              <a:gd name="T42" fmla="*/ 46 w 61"/>
              <a:gd name="T43" fmla="*/ 56 h 61"/>
              <a:gd name="T44" fmla="*/ 40 w 61"/>
              <a:gd name="T45" fmla="*/ 58 h 61"/>
              <a:gd name="T46" fmla="*/ 37 w 61"/>
              <a:gd name="T47" fmla="*/ 60 h 61"/>
              <a:gd name="T48" fmla="*/ 31 w 61"/>
              <a:gd name="T49" fmla="*/ 60 h 61"/>
              <a:gd name="T50" fmla="*/ 25 w 61"/>
              <a:gd name="T51" fmla="*/ 60 h 61"/>
              <a:gd name="T52" fmla="*/ 19 w 61"/>
              <a:gd name="T53" fmla="*/ 58 h 61"/>
              <a:gd name="T54" fmla="*/ 14 w 61"/>
              <a:gd name="T55" fmla="*/ 56 h 61"/>
              <a:gd name="T56" fmla="*/ 10 w 61"/>
              <a:gd name="T57" fmla="*/ 52 h 61"/>
              <a:gd name="T58" fmla="*/ 6 w 61"/>
              <a:gd name="T59" fmla="*/ 48 h 61"/>
              <a:gd name="T60" fmla="*/ 4 w 61"/>
              <a:gd name="T61" fmla="*/ 42 h 61"/>
              <a:gd name="T62" fmla="*/ 2 w 61"/>
              <a:gd name="T63" fmla="*/ 37 h 61"/>
              <a:gd name="T64" fmla="*/ 2 w 61"/>
              <a:gd name="T65" fmla="*/ 31 h 61"/>
              <a:gd name="T66" fmla="*/ 2 w 61"/>
              <a:gd name="T67" fmla="*/ 31 h 61"/>
              <a:gd name="T68" fmla="*/ 2 w 61"/>
              <a:gd name="T69" fmla="*/ 29 h 61"/>
              <a:gd name="T70" fmla="*/ 0 w 61"/>
              <a:gd name="T71" fmla="*/ 33 h 61"/>
              <a:gd name="T72" fmla="*/ 0 w 61"/>
              <a:gd name="T73" fmla="*/ 38 h 61"/>
              <a:gd name="T74" fmla="*/ 0 w 61"/>
              <a:gd name="T75" fmla="*/ 38 h 61"/>
              <a:gd name="T76" fmla="*/ 0 w 61"/>
              <a:gd name="T77" fmla="*/ 40 h 61"/>
              <a:gd name="T78" fmla="*/ 4 w 61"/>
              <a:gd name="T79" fmla="*/ 48 h 61"/>
              <a:gd name="T80" fmla="*/ 12 w 61"/>
              <a:gd name="T81" fmla="*/ 56 h 61"/>
              <a:gd name="T82" fmla="*/ 19 w 61"/>
              <a:gd name="T83" fmla="*/ 60 h 61"/>
              <a:gd name="T84" fmla="*/ 31 w 61"/>
              <a:gd name="T85" fmla="*/ 61 h 61"/>
              <a:gd name="T86" fmla="*/ 37 w 61"/>
              <a:gd name="T87" fmla="*/ 61 h 61"/>
              <a:gd name="T88" fmla="*/ 42 w 61"/>
              <a:gd name="T89" fmla="*/ 60 h 61"/>
              <a:gd name="T90" fmla="*/ 48 w 61"/>
              <a:gd name="T91" fmla="*/ 58 h 61"/>
              <a:gd name="T92" fmla="*/ 52 w 61"/>
              <a:gd name="T93" fmla="*/ 54 h 61"/>
              <a:gd name="T94" fmla="*/ 56 w 61"/>
              <a:gd name="T95" fmla="*/ 48 h 61"/>
              <a:gd name="T96" fmla="*/ 58 w 61"/>
              <a:gd name="T97" fmla="*/ 42 h 61"/>
              <a:gd name="T98" fmla="*/ 60 w 61"/>
              <a:gd name="T99" fmla="*/ 37 h 61"/>
              <a:gd name="T100" fmla="*/ 61 w 61"/>
              <a:gd name="T101" fmla="*/ 31 h 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
              <a:gd name="T154" fmla="*/ 0 h 61"/>
              <a:gd name="T155" fmla="*/ 61 w 61"/>
              <a:gd name="T156" fmla="*/ 61 h 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 h="61">
                <a:moveTo>
                  <a:pt x="61" y="31"/>
                </a:moveTo>
                <a:lnTo>
                  <a:pt x="60" y="21"/>
                </a:lnTo>
                <a:lnTo>
                  <a:pt x="54" y="12"/>
                </a:lnTo>
                <a:lnTo>
                  <a:pt x="46" y="4"/>
                </a:lnTo>
                <a:lnTo>
                  <a:pt x="35" y="0"/>
                </a:lnTo>
                <a:lnTo>
                  <a:pt x="29" y="2"/>
                </a:lnTo>
                <a:lnTo>
                  <a:pt x="25" y="4"/>
                </a:lnTo>
                <a:lnTo>
                  <a:pt x="27" y="2"/>
                </a:lnTo>
                <a:lnTo>
                  <a:pt x="31" y="2"/>
                </a:lnTo>
                <a:lnTo>
                  <a:pt x="37" y="4"/>
                </a:lnTo>
                <a:lnTo>
                  <a:pt x="40" y="4"/>
                </a:lnTo>
                <a:lnTo>
                  <a:pt x="46" y="8"/>
                </a:lnTo>
                <a:lnTo>
                  <a:pt x="50" y="12"/>
                </a:lnTo>
                <a:lnTo>
                  <a:pt x="54" y="15"/>
                </a:lnTo>
                <a:lnTo>
                  <a:pt x="56" y="19"/>
                </a:lnTo>
                <a:lnTo>
                  <a:pt x="58" y="25"/>
                </a:lnTo>
                <a:lnTo>
                  <a:pt x="58" y="31"/>
                </a:lnTo>
                <a:lnTo>
                  <a:pt x="58" y="37"/>
                </a:lnTo>
                <a:lnTo>
                  <a:pt x="56" y="42"/>
                </a:lnTo>
                <a:lnTo>
                  <a:pt x="54" y="48"/>
                </a:lnTo>
                <a:lnTo>
                  <a:pt x="50" y="52"/>
                </a:lnTo>
                <a:lnTo>
                  <a:pt x="46" y="56"/>
                </a:lnTo>
                <a:lnTo>
                  <a:pt x="40" y="58"/>
                </a:lnTo>
                <a:lnTo>
                  <a:pt x="37" y="60"/>
                </a:lnTo>
                <a:lnTo>
                  <a:pt x="31" y="60"/>
                </a:lnTo>
                <a:lnTo>
                  <a:pt x="25" y="60"/>
                </a:lnTo>
                <a:lnTo>
                  <a:pt x="19" y="58"/>
                </a:lnTo>
                <a:lnTo>
                  <a:pt x="14" y="56"/>
                </a:lnTo>
                <a:lnTo>
                  <a:pt x="10" y="52"/>
                </a:lnTo>
                <a:lnTo>
                  <a:pt x="6" y="48"/>
                </a:lnTo>
                <a:lnTo>
                  <a:pt x="4" y="42"/>
                </a:lnTo>
                <a:lnTo>
                  <a:pt x="2" y="37"/>
                </a:lnTo>
                <a:lnTo>
                  <a:pt x="2" y="31"/>
                </a:lnTo>
                <a:lnTo>
                  <a:pt x="2" y="29"/>
                </a:lnTo>
                <a:lnTo>
                  <a:pt x="0" y="33"/>
                </a:lnTo>
                <a:lnTo>
                  <a:pt x="0" y="38"/>
                </a:lnTo>
                <a:lnTo>
                  <a:pt x="0" y="40"/>
                </a:lnTo>
                <a:lnTo>
                  <a:pt x="4" y="48"/>
                </a:lnTo>
                <a:lnTo>
                  <a:pt x="12" y="56"/>
                </a:lnTo>
                <a:lnTo>
                  <a:pt x="19" y="60"/>
                </a:lnTo>
                <a:lnTo>
                  <a:pt x="31" y="61"/>
                </a:lnTo>
                <a:lnTo>
                  <a:pt x="37" y="61"/>
                </a:lnTo>
                <a:lnTo>
                  <a:pt x="42" y="60"/>
                </a:lnTo>
                <a:lnTo>
                  <a:pt x="48" y="58"/>
                </a:lnTo>
                <a:lnTo>
                  <a:pt x="52" y="54"/>
                </a:lnTo>
                <a:lnTo>
                  <a:pt x="56" y="48"/>
                </a:lnTo>
                <a:lnTo>
                  <a:pt x="58" y="42"/>
                </a:lnTo>
                <a:lnTo>
                  <a:pt x="60" y="37"/>
                </a:lnTo>
                <a:lnTo>
                  <a:pt x="61" y="31"/>
                </a:lnTo>
                <a:close/>
              </a:path>
            </a:pathLst>
          </a:custGeom>
          <a:solidFill>
            <a:srgbClr val="53448B"/>
          </a:solidFill>
          <a:ln w="9525">
            <a:noFill/>
            <a:round/>
            <a:headEnd/>
            <a:tailEnd/>
          </a:ln>
        </p:spPr>
        <p:txBody>
          <a:bodyPr/>
          <a:lstStyle/>
          <a:p>
            <a:endParaRPr lang="es-ES"/>
          </a:p>
        </p:txBody>
      </p:sp>
      <p:sp>
        <p:nvSpPr>
          <p:cNvPr id="37045" name="Freeform 847"/>
          <p:cNvSpPr>
            <a:spLocks/>
          </p:cNvSpPr>
          <p:nvPr/>
        </p:nvSpPr>
        <p:spPr bwMode="auto">
          <a:xfrm>
            <a:off x="6048375" y="2505075"/>
            <a:ext cx="95250" cy="93663"/>
          </a:xfrm>
          <a:custGeom>
            <a:avLst/>
            <a:gdLst>
              <a:gd name="T0" fmla="*/ 60 w 60"/>
              <a:gd name="T1" fmla="*/ 29 h 59"/>
              <a:gd name="T2" fmla="*/ 60 w 60"/>
              <a:gd name="T3" fmla="*/ 23 h 59"/>
              <a:gd name="T4" fmla="*/ 58 w 60"/>
              <a:gd name="T5" fmla="*/ 17 h 59"/>
              <a:gd name="T6" fmla="*/ 54 w 60"/>
              <a:gd name="T7" fmla="*/ 13 h 59"/>
              <a:gd name="T8" fmla="*/ 52 w 60"/>
              <a:gd name="T9" fmla="*/ 8 h 59"/>
              <a:gd name="T10" fmla="*/ 46 w 60"/>
              <a:gd name="T11" fmla="*/ 4 h 59"/>
              <a:gd name="T12" fmla="*/ 42 w 60"/>
              <a:gd name="T13" fmla="*/ 2 h 59"/>
              <a:gd name="T14" fmla="*/ 37 w 60"/>
              <a:gd name="T15" fmla="*/ 0 h 59"/>
              <a:gd name="T16" fmla="*/ 31 w 60"/>
              <a:gd name="T17" fmla="*/ 0 h 59"/>
              <a:gd name="T18" fmla="*/ 23 w 60"/>
              <a:gd name="T19" fmla="*/ 2 h 59"/>
              <a:gd name="T20" fmla="*/ 17 w 60"/>
              <a:gd name="T21" fmla="*/ 6 h 59"/>
              <a:gd name="T22" fmla="*/ 23 w 60"/>
              <a:gd name="T23" fmla="*/ 2 h 59"/>
              <a:gd name="T24" fmla="*/ 31 w 60"/>
              <a:gd name="T25" fmla="*/ 2 h 59"/>
              <a:gd name="T26" fmla="*/ 35 w 60"/>
              <a:gd name="T27" fmla="*/ 2 h 59"/>
              <a:gd name="T28" fmla="*/ 40 w 60"/>
              <a:gd name="T29" fmla="*/ 4 h 59"/>
              <a:gd name="T30" fmla="*/ 46 w 60"/>
              <a:gd name="T31" fmla="*/ 6 h 59"/>
              <a:gd name="T32" fmla="*/ 50 w 60"/>
              <a:gd name="T33" fmla="*/ 10 h 59"/>
              <a:gd name="T34" fmla="*/ 52 w 60"/>
              <a:gd name="T35" fmla="*/ 13 h 59"/>
              <a:gd name="T36" fmla="*/ 56 w 60"/>
              <a:gd name="T37" fmla="*/ 19 h 59"/>
              <a:gd name="T38" fmla="*/ 58 w 60"/>
              <a:gd name="T39" fmla="*/ 23 h 59"/>
              <a:gd name="T40" fmla="*/ 58 w 60"/>
              <a:gd name="T41" fmla="*/ 29 h 59"/>
              <a:gd name="T42" fmla="*/ 58 w 60"/>
              <a:gd name="T43" fmla="*/ 35 h 59"/>
              <a:gd name="T44" fmla="*/ 56 w 60"/>
              <a:gd name="T45" fmla="*/ 40 h 59"/>
              <a:gd name="T46" fmla="*/ 52 w 60"/>
              <a:gd name="T47" fmla="*/ 44 h 59"/>
              <a:gd name="T48" fmla="*/ 50 w 60"/>
              <a:gd name="T49" fmla="*/ 48 h 59"/>
              <a:gd name="T50" fmla="*/ 46 w 60"/>
              <a:gd name="T51" fmla="*/ 52 h 59"/>
              <a:gd name="T52" fmla="*/ 40 w 60"/>
              <a:gd name="T53" fmla="*/ 54 h 59"/>
              <a:gd name="T54" fmla="*/ 35 w 60"/>
              <a:gd name="T55" fmla="*/ 56 h 59"/>
              <a:gd name="T56" fmla="*/ 31 w 60"/>
              <a:gd name="T57" fmla="*/ 58 h 59"/>
              <a:gd name="T58" fmla="*/ 25 w 60"/>
              <a:gd name="T59" fmla="*/ 56 h 59"/>
              <a:gd name="T60" fmla="*/ 19 w 60"/>
              <a:gd name="T61" fmla="*/ 54 h 59"/>
              <a:gd name="T62" fmla="*/ 15 w 60"/>
              <a:gd name="T63" fmla="*/ 52 h 59"/>
              <a:gd name="T64" fmla="*/ 10 w 60"/>
              <a:gd name="T65" fmla="*/ 48 h 59"/>
              <a:gd name="T66" fmla="*/ 8 w 60"/>
              <a:gd name="T67" fmla="*/ 44 h 59"/>
              <a:gd name="T68" fmla="*/ 4 w 60"/>
              <a:gd name="T69" fmla="*/ 40 h 59"/>
              <a:gd name="T70" fmla="*/ 4 w 60"/>
              <a:gd name="T71" fmla="*/ 35 h 59"/>
              <a:gd name="T72" fmla="*/ 2 w 60"/>
              <a:gd name="T73" fmla="*/ 29 h 59"/>
              <a:gd name="T74" fmla="*/ 4 w 60"/>
              <a:gd name="T75" fmla="*/ 23 h 59"/>
              <a:gd name="T76" fmla="*/ 4 w 60"/>
              <a:gd name="T77" fmla="*/ 19 h 59"/>
              <a:gd name="T78" fmla="*/ 2 w 60"/>
              <a:gd name="T79" fmla="*/ 25 h 59"/>
              <a:gd name="T80" fmla="*/ 0 w 60"/>
              <a:gd name="T81" fmla="*/ 33 h 59"/>
              <a:gd name="T82" fmla="*/ 2 w 60"/>
              <a:gd name="T83" fmla="*/ 38 h 59"/>
              <a:gd name="T84" fmla="*/ 4 w 60"/>
              <a:gd name="T85" fmla="*/ 42 h 59"/>
              <a:gd name="T86" fmla="*/ 6 w 60"/>
              <a:gd name="T87" fmla="*/ 48 h 59"/>
              <a:gd name="T88" fmla="*/ 10 w 60"/>
              <a:gd name="T89" fmla="*/ 52 h 59"/>
              <a:gd name="T90" fmla="*/ 14 w 60"/>
              <a:gd name="T91" fmla="*/ 54 h 59"/>
              <a:gd name="T92" fmla="*/ 19 w 60"/>
              <a:gd name="T93" fmla="*/ 58 h 59"/>
              <a:gd name="T94" fmla="*/ 25 w 60"/>
              <a:gd name="T95" fmla="*/ 58 h 59"/>
              <a:gd name="T96" fmla="*/ 31 w 60"/>
              <a:gd name="T97" fmla="*/ 59 h 59"/>
              <a:gd name="T98" fmla="*/ 37 w 60"/>
              <a:gd name="T99" fmla="*/ 58 h 59"/>
              <a:gd name="T100" fmla="*/ 42 w 60"/>
              <a:gd name="T101" fmla="*/ 56 h 59"/>
              <a:gd name="T102" fmla="*/ 46 w 60"/>
              <a:gd name="T103" fmla="*/ 54 h 59"/>
              <a:gd name="T104" fmla="*/ 52 w 60"/>
              <a:gd name="T105" fmla="*/ 50 h 59"/>
              <a:gd name="T106" fmla="*/ 54 w 60"/>
              <a:gd name="T107" fmla="*/ 46 h 59"/>
              <a:gd name="T108" fmla="*/ 58 w 60"/>
              <a:gd name="T109" fmla="*/ 40 h 59"/>
              <a:gd name="T110" fmla="*/ 60 w 60"/>
              <a:gd name="T111" fmla="*/ 35 h 59"/>
              <a:gd name="T112" fmla="*/ 60 w 60"/>
              <a:gd name="T113" fmla="*/ 29 h 5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0"/>
              <a:gd name="T172" fmla="*/ 0 h 59"/>
              <a:gd name="T173" fmla="*/ 60 w 60"/>
              <a:gd name="T174" fmla="*/ 59 h 5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0" h="59">
                <a:moveTo>
                  <a:pt x="60" y="29"/>
                </a:moveTo>
                <a:lnTo>
                  <a:pt x="60" y="23"/>
                </a:lnTo>
                <a:lnTo>
                  <a:pt x="58" y="17"/>
                </a:lnTo>
                <a:lnTo>
                  <a:pt x="54" y="13"/>
                </a:lnTo>
                <a:lnTo>
                  <a:pt x="52" y="8"/>
                </a:lnTo>
                <a:lnTo>
                  <a:pt x="46" y="4"/>
                </a:lnTo>
                <a:lnTo>
                  <a:pt x="42" y="2"/>
                </a:lnTo>
                <a:lnTo>
                  <a:pt x="37" y="0"/>
                </a:lnTo>
                <a:lnTo>
                  <a:pt x="31" y="0"/>
                </a:lnTo>
                <a:lnTo>
                  <a:pt x="23" y="2"/>
                </a:lnTo>
                <a:lnTo>
                  <a:pt x="17" y="6"/>
                </a:lnTo>
                <a:lnTo>
                  <a:pt x="23" y="2"/>
                </a:lnTo>
                <a:lnTo>
                  <a:pt x="31" y="2"/>
                </a:lnTo>
                <a:lnTo>
                  <a:pt x="35" y="2"/>
                </a:lnTo>
                <a:lnTo>
                  <a:pt x="40" y="4"/>
                </a:lnTo>
                <a:lnTo>
                  <a:pt x="46" y="6"/>
                </a:lnTo>
                <a:lnTo>
                  <a:pt x="50" y="10"/>
                </a:lnTo>
                <a:lnTo>
                  <a:pt x="52" y="13"/>
                </a:lnTo>
                <a:lnTo>
                  <a:pt x="56" y="19"/>
                </a:lnTo>
                <a:lnTo>
                  <a:pt x="58" y="23"/>
                </a:lnTo>
                <a:lnTo>
                  <a:pt x="58" y="29"/>
                </a:lnTo>
                <a:lnTo>
                  <a:pt x="58" y="35"/>
                </a:lnTo>
                <a:lnTo>
                  <a:pt x="56" y="40"/>
                </a:lnTo>
                <a:lnTo>
                  <a:pt x="52" y="44"/>
                </a:lnTo>
                <a:lnTo>
                  <a:pt x="50" y="48"/>
                </a:lnTo>
                <a:lnTo>
                  <a:pt x="46" y="52"/>
                </a:lnTo>
                <a:lnTo>
                  <a:pt x="40" y="54"/>
                </a:lnTo>
                <a:lnTo>
                  <a:pt x="35" y="56"/>
                </a:lnTo>
                <a:lnTo>
                  <a:pt x="31" y="58"/>
                </a:lnTo>
                <a:lnTo>
                  <a:pt x="25" y="56"/>
                </a:lnTo>
                <a:lnTo>
                  <a:pt x="19" y="54"/>
                </a:lnTo>
                <a:lnTo>
                  <a:pt x="15" y="52"/>
                </a:lnTo>
                <a:lnTo>
                  <a:pt x="10" y="48"/>
                </a:lnTo>
                <a:lnTo>
                  <a:pt x="8" y="44"/>
                </a:lnTo>
                <a:lnTo>
                  <a:pt x="4" y="40"/>
                </a:lnTo>
                <a:lnTo>
                  <a:pt x="4" y="35"/>
                </a:lnTo>
                <a:lnTo>
                  <a:pt x="2" y="29"/>
                </a:lnTo>
                <a:lnTo>
                  <a:pt x="4" y="23"/>
                </a:lnTo>
                <a:lnTo>
                  <a:pt x="4" y="19"/>
                </a:lnTo>
                <a:lnTo>
                  <a:pt x="2" y="25"/>
                </a:lnTo>
                <a:lnTo>
                  <a:pt x="0" y="33"/>
                </a:lnTo>
                <a:lnTo>
                  <a:pt x="2" y="38"/>
                </a:lnTo>
                <a:lnTo>
                  <a:pt x="4" y="42"/>
                </a:lnTo>
                <a:lnTo>
                  <a:pt x="6" y="48"/>
                </a:lnTo>
                <a:lnTo>
                  <a:pt x="10" y="52"/>
                </a:lnTo>
                <a:lnTo>
                  <a:pt x="14" y="54"/>
                </a:lnTo>
                <a:lnTo>
                  <a:pt x="19" y="58"/>
                </a:lnTo>
                <a:lnTo>
                  <a:pt x="25" y="58"/>
                </a:lnTo>
                <a:lnTo>
                  <a:pt x="31" y="59"/>
                </a:lnTo>
                <a:lnTo>
                  <a:pt x="37" y="58"/>
                </a:lnTo>
                <a:lnTo>
                  <a:pt x="42" y="56"/>
                </a:lnTo>
                <a:lnTo>
                  <a:pt x="46" y="54"/>
                </a:lnTo>
                <a:lnTo>
                  <a:pt x="52" y="50"/>
                </a:lnTo>
                <a:lnTo>
                  <a:pt x="54" y="46"/>
                </a:lnTo>
                <a:lnTo>
                  <a:pt x="58" y="40"/>
                </a:lnTo>
                <a:lnTo>
                  <a:pt x="60" y="35"/>
                </a:lnTo>
                <a:lnTo>
                  <a:pt x="60" y="29"/>
                </a:lnTo>
                <a:close/>
              </a:path>
            </a:pathLst>
          </a:custGeom>
          <a:solidFill>
            <a:srgbClr val="57498F"/>
          </a:solidFill>
          <a:ln w="9525">
            <a:noFill/>
            <a:round/>
            <a:headEnd/>
            <a:tailEnd/>
          </a:ln>
        </p:spPr>
        <p:txBody>
          <a:bodyPr/>
          <a:lstStyle/>
          <a:p>
            <a:endParaRPr lang="es-ES"/>
          </a:p>
        </p:txBody>
      </p:sp>
      <p:sp>
        <p:nvSpPr>
          <p:cNvPr id="37046" name="Freeform 848"/>
          <p:cNvSpPr>
            <a:spLocks noEditPoints="1"/>
          </p:cNvSpPr>
          <p:nvPr/>
        </p:nvSpPr>
        <p:spPr bwMode="auto">
          <a:xfrm>
            <a:off x="6051550" y="2505075"/>
            <a:ext cx="88900" cy="92075"/>
          </a:xfrm>
          <a:custGeom>
            <a:avLst/>
            <a:gdLst>
              <a:gd name="T0" fmla="*/ 56 w 56"/>
              <a:gd name="T1" fmla="*/ 23 h 58"/>
              <a:gd name="T2" fmla="*/ 52 w 56"/>
              <a:gd name="T3" fmla="*/ 13 h 58"/>
              <a:gd name="T4" fmla="*/ 44 w 56"/>
              <a:gd name="T5" fmla="*/ 6 h 58"/>
              <a:gd name="T6" fmla="*/ 35 w 56"/>
              <a:gd name="T7" fmla="*/ 2 h 58"/>
              <a:gd name="T8" fmla="*/ 25 w 56"/>
              <a:gd name="T9" fmla="*/ 0 h 58"/>
              <a:gd name="T10" fmla="*/ 15 w 56"/>
              <a:gd name="T11" fmla="*/ 6 h 58"/>
              <a:gd name="T12" fmla="*/ 2 w 56"/>
              <a:gd name="T13" fmla="*/ 19 h 58"/>
              <a:gd name="T14" fmla="*/ 0 w 56"/>
              <a:gd name="T15" fmla="*/ 29 h 58"/>
              <a:gd name="T16" fmla="*/ 0 w 56"/>
              <a:gd name="T17" fmla="*/ 35 h 58"/>
              <a:gd name="T18" fmla="*/ 4 w 56"/>
              <a:gd name="T19" fmla="*/ 46 h 58"/>
              <a:gd name="T20" fmla="*/ 12 w 56"/>
              <a:gd name="T21" fmla="*/ 54 h 58"/>
              <a:gd name="T22" fmla="*/ 23 w 56"/>
              <a:gd name="T23" fmla="*/ 58 h 58"/>
              <a:gd name="T24" fmla="*/ 35 w 56"/>
              <a:gd name="T25" fmla="*/ 58 h 58"/>
              <a:gd name="T26" fmla="*/ 44 w 56"/>
              <a:gd name="T27" fmla="*/ 54 h 58"/>
              <a:gd name="T28" fmla="*/ 52 w 56"/>
              <a:gd name="T29" fmla="*/ 46 h 58"/>
              <a:gd name="T30" fmla="*/ 56 w 56"/>
              <a:gd name="T31" fmla="*/ 35 h 58"/>
              <a:gd name="T32" fmla="*/ 54 w 56"/>
              <a:gd name="T33" fmla="*/ 29 h 58"/>
              <a:gd name="T34" fmla="*/ 52 w 56"/>
              <a:gd name="T35" fmla="*/ 40 h 58"/>
              <a:gd name="T36" fmla="*/ 46 w 56"/>
              <a:gd name="T37" fmla="*/ 48 h 58"/>
              <a:gd name="T38" fmla="*/ 38 w 56"/>
              <a:gd name="T39" fmla="*/ 54 h 58"/>
              <a:gd name="T40" fmla="*/ 29 w 56"/>
              <a:gd name="T41" fmla="*/ 56 h 58"/>
              <a:gd name="T42" fmla="*/ 17 w 56"/>
              <a:gd name="T43" fmla="*/ 54 h 58"/>
              <a:gd name="T44" fmla="*/ 10 w 56"/>
              <a:gd name="T45" fmla="*/ 48 h 58"/>
              <a:gd name="T46" fmla="*/ 4 w 56"/>
              <a:gd name="T47" fmla="*/ 40 h 58"/>
              <a:gd name="T48" fmla="*/ 2 w 56"/>
              <a:gd name="T49" fmla="*/ 29 h 58"/>
              <a:gd name="T50" fmla="*/ 4 w 56"/>
              <a:gd name="T51" fmla="*/ 19 h 58"/>
              <a:gd name="T52" fmla="*/ 10 w 56"/>
              <a:gd name="T53" fmla="*/ 12 h 58"/>
              <a:gd name="T54" fmla="*/ 17 w 56"/>
              <a:gd name="T55" fmla="*/ 6 h 58"/>
              <a:gd name="T56" fmla="*/ 29 w 56"/>
              <a:gd name="T57" fmla="*/ 4 h 58"/>
              <a:gd name="T58" fmla="*/ 38 w 56"/>
              <a:gd name="T59" fmla="*/ 6 h 58"/>
              <a:gd name="T60" fmla="*/ 46 w 56"/>
              <a:gd name="T61" fmla="*/ 12 h 58"/>
              <a:gd name="T62" fmla="*/ 52 w 56"/>
              <a:gd name="T63" fmla="*/ 19 h 58"/>
              <a:gd name="T64" fmla="*/ 54 w 56"/>
              <a:gd name="T65" fmla="*/ 29 h 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6"/>
              <a:gd name="T100" fmla="*/ 0 h 58"/>
              <a:gd name="T101" fmla="*/ 56 w 56"/>
              <a:gd name="T102" fmla="*/ 58 h 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6" h="58">
                <a:moveTo>
                  <a:pt x="56" y="29"/>
                </a:moveTo>
                <a:lnTo>
                  <a:pt x="56" y="23"/>
                </a:lnTo>
                <a:lnTo>
                  <a:pt x="54" y="17"/>
                </a:lnTo>
                <a:lnTo>
                  <a:pt x="52" y="13"/>
                </a:lnTo>
                <a:lnTo>
                  <a:pt x="48" y="10"/>
                </a:lnTo>
                <a:lnTo>
                  <a:pt x="44" y="6"/>
                </a:lnTo>
                <a:lnTo>
                  <a:pt x="38" y="2"/>
                </a:lnTo>
                <a:lnTo>
                  <a:pt x="35" y="2"/>
                </a:lnTo>
                <a:lnTo>
                  <a:pt x="29" y="0"/>
                </a:lnTo>
                <a:lnTo>
                  <a:pt x="25" y="0"/>
                </a:lnTo>
                <a:lnTo>
                  <a:pt x="23" y="2"/>
                </a:lnTo>
                <a:lnTo>
                  <a:pt x="15" y="6"/>
                </a:lnTo>
                <a:lnTo>
                  <a:pt x="8" y="12"/>
                </a:lnTo>
                <a:lnTo>
                  <a:pt x="2" y="19"/>
                </a:lnTo>
                <a:lnTo>
                  <a:pt x="0" y="27"/>
                </a:lnTo>
                <a:lnTo>
                  <a:pt x="0" y="29"/>
                </a:lnTo>
                <a:lnTo>
                  <a:pt x="0" y="35"/>
                </a:lnTo>
                <a:lnTo>
                  <a:pt x="2" y="40"/>
                </a:lnTo>
                <a:lnTo>
                  <a:pt x="4" y="46"/>
                </a:lnTo>
                <a:lnTo>
                  <a:pt x="8" y="50"/>
                </a:lnTo>
                <a:lnTo>
                  <a:pt x="12" y="54"/>
                </a:lnTo>
                <a:lnTo>
                  <a:pt x="17" y="56"/>
                </a:lnTo>
                <a:lnTo>
                  <a:pt x="23" y="58"/>
                </a:lnTo>
                <a:lnTo>
                  <a:pt x="29" y="58"/>
                </a:lnTo>
                <a:lnTo>
                  <a:pt x="35" y="58"/>
                </a:lnTo>
                <a:lnTo>
                  <a:pt x="38" y="56"/>
                </a:lnTo>
                <a:lnTo>
                  <a:pt x="44" y="54"/>
                </a:lnTo>
                <a:lnTo>
                  <a:pt x="48" y="50"/>
                </a:lnTo>
                <a:lnTo>
                  <a:pt x="52" y="46"/>
                </a:lnTo>
                <a:lnTo>
                  <a:pt x="54" y="40"/>
                </a:lnTo>
                <a:lnTo>
                  <a:pt x="56" y="35"/>
                </a:lnTo>
                <a:lnTo>
                  <a:pt x="56" y="29"/>
                </a:lnTo>
                <a:close/>
                <a:moveTo>
                  <a:pt x="54" y="29"/>
                </a:moveTo>
                <a:lnTo>
                  <a:pt x="54" y="35"/>
                </a:lnTo>
                <a:lnTo>
                  <a:pt x="52" y="40"/>
                </a:lnTo>
                <a:lnTo>
                  <a:pt x="50" y="44"/>
                </a:lnTo>
                <a:lnTo>
                  <a:pt x="46" y="48"/>
                </a:lnTo>
                <a:lnTo>
                  <a:pt x="42" y="52"/>
                </a:lnTo>
                <a:lnTo>
                  <a:pt x="38" y="54"/>
                </a:lnTo>
                <a:lnTo>
                  <a:pt x="33" y="56"/>
                </a:lnTo>
                <a:lnTo>
                  <a:pt x="29" y="56"/>
                </a:lnTo>
                <a:lnTo>
                  <a:pt x="23" y="56"/>
                </a:lnTo>
                <a:lnTo>
                  <a:pt x="17" y="54"/>
                </a:lnTo>
                <a:lnTo>
                  <a:pt x="13" y="52"/>
                </a:lnTo>
                <a:lnTo>
                  <a:pt x="10" y="48"/>
                </a:lnTo>
                <a:lnTo>
                  <a:pt x="6" y="44"/>
                </a:lnTo>
                <a:lnTo>
                  <a:pt x="4" y="40"/>
                </a:lnTo>
                <a:lnTo>
                  <a:pt x="2" y="35"/>
                </a:lnTo>
                <a:lnTo>
                  <a:pt x="2" y="29"/>
                </a:lnTo>
                <a:lnTo>
                  <a:pt x="2" y="23"/>
                </a:lnTo>
                <a:lnTo>
                  <a:pt x="4" y="19"/>
                </a:lnTo>
                <a:lnTo>
                  <a:pt x="6" y="15"/>
                </a:lnTo>
                <a:lnTo>
                  <a:pt x="10" y="12"/>
                </a:lnTo>
                <a:lnTo>
                  <a:pt x="13" y="8"/>
                </a:lnTo>
                <a:lnTo>
                  <a:pt x="17" y="6"/>
                </a:lnTo>
                <a:lnTo>
                  <a:pt x="23" y="4"/>
                </a:lnTo>
                <a:lnTo>
                  <a:pt x="29" y="4"/>
                </a:lnTo>
                <a:lnTo>
                  <a:pt x="33" y="4"/>
                </a:lnTo>
                <a:lnTo>
                  <a:pt x="38" y="6"/>
                </a:lnTo>
                <a:lnTo>
                  <a:pt x="42" y="8"/>
                </a:lnTo>
                <a:lnTo>
                  <a:pt x="46" y="12"/>
                </a:lnTo>
                <a:lnTo>
                  <a:pt x="50" y="15"/>
                </a:lnTo>
                <a:lnTo>
                  <a:pt x="52" y="19"/>
                </a:lnTo>
                <a:lnTo>
                  <a:pt x="54" y="23"/>
                </a:lnTo>
                <a:lnTo>
                  <a:pt x="54" y="29"/>
                </a:lnTo>
                <a:close/>
              </a:path>
            </a:pathLst>
          </a:custGeom>
          <a:solidFill>
            <a:srgbClr val="5C4E92"/>
          </a:solidFill>
          <a:ln w="9525">
            <a:noFill/>
            <a:round/>
            <a:headEnd/>
            <a:tailEnd/>
          </a:ln>
        </p:spPr>
        <p:txBody>
          <a:bodyPr/>
          <a:lstStyle/>
          <a:p>
            <a:endParaRPr lang="es-ES"/>
          </a:p>
        </p:txBody>
      </p:sp>
      <p:sp>
        <p:nvSpPr>
          <p:cNvPr id="37047" name="Freeform 849"/>
          <p:cNvSpPr>
            <a:spLocks noEditPoints="1"/>
          </p:cNvSpPr>
          <p:nvPr/>
        </p:nvSpPr>
        <p:spPr bwMode="auto">
          <a:xfrm>
            <a:off x="6051550" y="2508250"/>
            <a:ext cx="88900" cy="88900"/>
          </a:xfrm>
          <a:custGeom>
            <a:avLst/>
            <a:gdLst>
              <a:gd name="T0" fmla="*/ 56 w 56"/>
              <a:gd name="T1" fmla="*/ 27 h 56"/>
              <a:gd name="T2" fmla="*/ 56 w 56"/>
              <a:gd name="T3" fmla="*/ 21 h 56"/>
              <a:gd name="T4" fmla="*/ 54 w 56"/>
              <a:gd name="T5" fmla="*/ 17 h 56"/>
              <a:gd name="T6" fmla="*/ 50 w 56"/>
              <a:gd name="T7" fmla="*/ 11 h 56"/>
              <a:gd name="T8" fmla="*/ 48 w 56"/>
              <a:gd name="T9" fmla="*/ 8 h 56"/>
              <a:gd name="T10" fmla="*/ 44 w 56"/>
              <a:gd name="T11" fmla="*/ 4 h 56"/>
              <a:gd name="T12" fmla="*/ 38 w 56"/>
              <a:gd name="T13" fmla="*/ 2 h 56"/>
              <a:gd name="T14" fmla="*/ 33 w 56"/>
              <a:gd name="T15" fmla="*/ 0 h 56"/>
              <a:gd name="T16" fmla="*/ 29 w 56"/>
              <a:gd name="T17" fmla="*/ 0 h 56"/>
              <a:gd name="T18" fmla="*/ 21 w 56"/>
              <a:gd name="T19" fmla="*/ 0 h 56"/>
              <a:gd name="T20" fmla="*/ 15 w 56"/>
              <a:gd name="T21" fmla="*/ 4 h 56"/>
              <a:gd name="T22" fmla="*/ 8 w 56"/>
              <a:gd name="T23" fmla="*/ 10 h 56"/>
              <a:gd name="T24" fmla="*/ 2 w 56"/>
              <a:gd name="T25" fmla="*/ 17 h 56"/>
              <a:gd name="T26" fmla="*/ 2 w 56"/>
              <a:gd name="T27" fmla="*/ 21 h 56"/>
              <a:gd name="T28" fmla="*/ 0 w 56"/>
              <a:gd name="T29" fmla="*/ 27 h 56"/>
              <a:gd name="T30" fmla="*/ 2 w 56"/>
              <a:gd name="T31" fmla="*/ 33 h 56"/>
              <a:gd name="T32" fmla="*/ 2 w 56"/>
              <a:gd name="T33" fmla="*/ 38 h 56"/>
              <a:gd name="T34" fmla="*/ 6 w 56"/>
              <a:gd name="T35" fmla="*/ 42 h 56"/>
              <a:gd name="T36" fmla="*/ 8 w 56"/>
              <a:gd name="T37" fmla="*/ 46 h 56"/>
              <a:gd name="T38" fmla="*/ 13 w 56"/>
              <a:gd name="T39" fmla="*/ 50 h 56"/>
              <a:gd name="T40" fmla="*/ 17 w 56"/>
              <a:gd name="T41" fmla="*/ 52 h 56"/>
              <a:gd name="T42" fmla="*/ 23 w 56"/>
              <a:gd name="T43" fmla="*/ 54 h 56"/>
              <a:gd name="T44" fmla="*/ 29 w 56"/>
              <a:gd name="T45" fmla="*/ 56 h 56"/>
              <a:gd name="T46" fmla="*/ 33 w 56"/>
              <a:gd name="T47" fmla="*/ 54 h 56"/>
              <a:gd name="T48" fmla="*/ 38 w 56"/>
              <a:gd name="T49" fmla="*/ 52 h 56"/>
              <a:gd name="T50" fmla="*/ 44 w 56"/>
              <a:gd name="T51" fmla="*/ 50 h 56"/>
              <a:gd name="T52" fmla="*/ 48 w 56"/>
              <a:gd name="T53" fmla="*/ 46 h 56"/>
              <a:gd name="T54" fmla="*/ 50 w 56"/>
              <a:gd name="T55" fmla="*/ 42 h 56"/>
              <a:gd name="T56" fmla="*/ 54 w 56"/>
              <a:gd name="T57" fmla="*/ 38 h 56"/>
              <a:gd name="T58" fmla="*/ 56 w 56"/>
              <a:gd name="T59" fmla="*/ 33 h 56"/>
              <a:gd name="T60" fmla="*/ 56 w 56"/>
              <a:gd name="T61" fmla="*/ 27 h 56"/>
              <a:gd name="T62" fmla="*/ 54 w 56"/>
              <a:gd name="T63" fmla="*/ 27 h 56"/>
              <a:gd name="T64" fmla="*/ 52 w 56"/>
              <a:gd name="T65" fmla="*/ 33 h 56"/>
              <a:gd name="T66" fmla="*/ 52 w 56"/>
              <a:gd name="T67" fmla="*/ 36 h 56"/>
              <a:gd name="T68" fmla="*/ 48 w 56"/>
              <a:gd name="T69" fmla="*/ 42 h 56"/>
              <a:gd name="T70" fmla="*/ 46 w 56"/>
              <a:gd name="T71" fmla="*/ 44 h 56"/>
              <a:gd name="T72" fmla="*/ 42 w 56"/>
              <a:gd name="T73" fmla="*/ 48 h 56"/>
              <a:gd name="T74" fmla="*/ 38 w 56"/>
              <a:gd name="T75" fmla="*/ 50 h 56"/>
              <a:gd name="T76" fmla="*/ 33 w 56"/>
              <a:gd name="T77" fmla="*/ 52 h 56"/>
              <a:gd name="T78" fmla="*/ 29 w 56"/>
              <a:gd name="T79" fmla="*/ 52 h 56"/>
              <a:gd name="T80" fmla="*/ 23 w 56"/>
              <a:gd name="T81" fmla="*/ 52 h 56"/>
              <a:gd name="T82" fmla="*/ 17 w 56"/>
              <a:gd name="T83" fmla="*/ 50 h 56"/>
              <a:gd name="T84" fmla="*/ 13 w 56"/>
              <a:gd name="T85" fmla="*/ 48 h 56"/>
              <a:gd name="T86" fmla="*/ 10 w 56"/>
              <a:gd name="T87" fmla="*/ 44 h 56"/>
              <a:gd name="T88" fmla="*/ 8 w 56"/>
              <a:gd name="T89" fmla="*/ 42 h 56"/>
              <a:gd name="T90" fmla="*/ 4 w 56"/>
              <a:gd name="T91" fmla="*/ 36 h 56"/>
              <a:gd name="T92" fmla="*/ 4 w 56"/>
              <a:gd name="T93" fmla="*/ 33 h 56"/>
              <a:gd name="T94" fmla="*/ 2 w 56"/>
              <a:gd name="T95" fmla="*/ 27 h 56"/>
              <a:gd name="T96" fmla="*/ 4 w 56"/>
              <a:gd name="T97" fmla="*/ 23 h 56"/>
              <a:gd name="T98" fmla="*/ 4 w 56"/>
              <a:gd name="T99" fmla="*/ 17 h 56"/>
              <a:gd name="T100" fmla="*/ 8 w 56"/>
              <a:gd name="T101" fmla="*/ 13 h 56"/>
              <a:gd name="T102" fmla="*/ 10 w 56"/>
              <a:gd name="T103" fmla="*/ 10 h 56"/>
              <a:gd name="T104" fmla="*/ 13 w 56"/>
              <a:gd name="T105" fmla="*/ 6 h 56"/>
              <a:gd name="T106" fmla="*/ 17 w 56"/>
              <a:gd name="T107" fmla="*/ 4 h 56"/>
              <a:gd name="T108" fmla="*/ 23 w 56"/>
              <a:gd name="T109" fmla="*/ 2 h 56"/>
              <a:gd name="T110" fmla="*/ 29 w 56"/>
              <a:gd name="T111" fmla="*/ 2 h 56"/>
              <a:gd name="T112" fmla="*/ 38 w 56"/>
              <a:gd name="T113" fmla="*/ 4 h 56"/>
              <a:gd name="T114" fmla="*/ 46 w 56"/>
              <a:gd name="T115" fmla="*/ 10 h 56"/>
              <a:gd name="T116" fmla="*/ 52 w 56"/>
              <a:gd name="T117" fmla="*/ 17 h 56"/>
              <a:gd name="T118" fmla="*/ 54 w 56"/>
              <a:gd name="T119" fmla="*/ 27 h 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
              <a:gd name="T181" fmla="*/ 0 h 56"/>
              <a:gd name="T182" fmla="*/ 56 w 56"/>
              <a:gd name="T183" fmla="*/ 56 h 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 h="56">
                <a:moveTo>
                  <a:pt x="56" y="27"/>
                </a:moveTo>
                <a:lnTo>
                  <a:pt x="56" y="21"/>
                </a:lnTo>
                <a:lnTo>
                  <a:pt x="54" y="17"/>
                </a:lnTo>
                <a:lnTo>
                  <a:pt x="50" y="11"/>
                </a:lnTo>
                <a:lnTo>
                  <a:pt x="48" y="8"/>
                </a:lnTo>
                <a:lnTo>
                  <a:pt x="44" y="4"/>
                </a:lnTo>
                <a:lnTo>
                  <a:pt x="38" y="2"/>
                </a:lnTo>
                <a:lnTo>
                  <a:pt x="33" y="0"/>
                </a:lnTo>
                <a:lnTo>
                  <a:pt x="29" y="0"/>
                </a:lnTo>
                <a:lnTo>
                  <a:pt x="21" y="0"/>
                </a:lnTo>
                <a:lnTo>
                  <a:pt x="15" y="4"/>
                </a:lnTo>
                <a:lnTo>
                  <a:pt x="8" y="10"/>
                </a:lnTo>
                <a:lnTo>
                  <a:pt x="2" y="17"/>
                </a:lnTo>
                <a:lnTo>
                  <a:pt x="2" y="21"/>
                </a:lnTo>
                <a:lnTo>
                  <a:pt x="0" y="27"/>
                </a:lnTo>
                <a:lnTo>
                  <a:pt x="2" y="33"/>
                </a:lnTo>
                <a:lnTo>
                  <a:pt x="2" y="38"/>
                </a:lnTo>
                <a:lnTo>
                  <a:pt x="6" y="42"/>
                </a:lnTo>
                <a:lnTo>
                  <a:pt x="8" y="46"/>
                </a:lnTo>
                <a:lnTo>
                  <a:pt x="13" y="50"/>
                </a:lnTo>
                <a:lnTo>
                  <a:pt x="17" y="52"/>
                </a:lnTo>
                <a:lnTo>
                  <a:pt x="23" y="54"/>
                </a:lnTo>
                <a:lnTo>
                  <a:pt x="29" y="56"/>
                </a:lnTo>
                <a:lnTo>
                  <a:pt x="33" y="54"/>
                </a:lnTo>
                <a:lnTo>
                  <a:pt x="38" y="52"/>
                </a:lnTo>
                <a:lnTo>
                  <a:pt x="44" y="50"/>
                </a:lnTo>
                <a:lnTo>
                  <a:pt x="48" y="46"/>
                </a:lnTo>
                <a:lnTo>
                  <a:pt x="50" y="42"/>
                </a:lnTo>
                <a:lnTo>
                  <a:pt x="54" y="38"/>
                </a:lnTo>
                <a:lnTo>
                  <a:pt x="56" y="33"/>
                </a:lnTo>
                <a:lnTo>
                  <a:pt x="56" y="27"/>
                </a:lnTo>
                <a:close/>
                <a:moveTo>
                  <a:pt x="54" y="27"/>
                </a:moveTo>
                <a:lnTo>
                  <a:pt x="52" y="33"/>
                </a:lnTo>
                <a:lnTo>
                  <a:pt x="52" y="36"/>
                </a:lnTo>
                <a:lnTo>
                  <a:pt x="48" y="42"/>
                </a:lnTo>
                <a:lnTo>
                  <a:pt x="46" y="44"/>
                </a:lnTo>
                <a:lnTo>
                  <a:pt x="42" y="48"/>
                </a:lnTo>
                <a:lnTo>
                  <a:pt x="38" y="50"/>
                </a:lnTo>
                <a:lnTo>
                  <a:pt x="33" y="52"/>
                </a:lnTo>
                <a:lnTo>
                  <a:pt x="29" y="52"/>
                </a:lnTo>
                <a:lnTo>
                  <a:pt x="23" y="52"/>
                </a:lnTo>
                <a:lnTo>
                  <a:pt x="17" y="50"/>
                </a:lnTo>
                <a:lnTo>
                  <a:pt x="13" y="48"/>
                </a:lnTo>
                <a:lnTo>
                  <a:pt x="10" y="44"/>
                </a:lnTo>
                <a:lnTo>
                  <a:pt x="8" y="42"/>
                </a:lnTo>
                <a:lnTo>
                  <a:pt x="4" y="36"/>
                </a:lnTo>
                <a:lnTo>
                  <a:pt x="4" y="33"/>
                </a:lnTo>
                <a:lnTo>
                  <a:pt x="2" y="27"/>
                </a:lnTo>
                <a:lnTo>
                  <a:pt x="4" y="23"/>
                </a:lnTo>
                <a:lnTo>
                  <a:pt x="4" y="17"/>
                </a:lnTo>
                <a:lnTo>
                  <a:pt x="8" y="13"/>
                </a:lnTo>
                <a:lnTo>
                  <a:pt x="10" y="10"/>
                </a:lnTo>
                <a:lnTo>
                  <a:pt x="13" y="6"/>
                </a:lnTo>
                <a:lnTo>
                  <a:pt x="17" y="4"/>
                </a:lnTo>
                <a:lnTo>
                  <a:pt x="23" y="2"/>
                </a:lnTo>
                <a:lnTo>
                  <a:pt x="29" y="2"/>
                </a:lnTo>
                <a:lnTo>
                  <a:pt x="38" y="4"/>
                </a:lnTo>
                <a:lnTo>
                  <a:pt x="46" y="10"/>
                </a:lnTo>
                <a:lnTo>
                  <a:pt x="52" y="17"/>
                </a:lnTo>
                <a:lnTo>
                  <a:pt x="54" y="27"/>
                </a:lnTo>
                <a:close/>
              </a:path>
            </a:pathLst>
          </a:custGeom>
          <a:solidFill>
            <a:srgbClr val="615395"/>
          </a:solidFill>
          <a:ln w="9525">
            <a:noFill/>
            <a:round/>
            <a:headEnd/>
            <a:tailEnd/>
          </a:ln>
        </p:spPr>
        <p:txBody>
          <a:bodyPr/>
          <a:lstStyle/>
          <a:p>
            <a:endParaRPr lang="es-ES"/>
          </a:p>
        </p:txBody>
      </p:sp>
      <p:sp>
        <p:nvSpPr>
          <p:cNvPr id="37048" name="Freeform 850"/>
          <p:cNvSpPr>
            <a:spLocks noEditPoints="1"/>
          </p:cNvSpPr>
          <p:nvPr/>
        </p:nvSpPr>
        <p:spPr bwMode="auto">
          <a:xfrm>
            <a:off x="6054725" y="2511425"/>
            <a:ext cx="82550" cy="82550"/>
          </a:xfrm>
          <a:custGeom>
            <a:avLst/>
            <a:gdLst>
              <a:gd name="T0" fmla="*/ 52 w 52"/>
              <a:gd name="T1" fmla="*/ 25 h 52"/>
              <a:gd name="T2" fmla="*/ 52 w 52"/>
              <a:gd name="T3" fmla="*/ 19 h 52"/>
              <a:gd name="T4" fmla="*/ 50 w 52"/>
              <a:gd name="T5" fmla="*/ 15 h 52"/>
              <a:gd name="T6" fmla="*/ 48 w 52"/>
              <a:gd name="T7" fmla="*/ 11 h 52"/>
              <a:gd name="T8" fmla="*/ 44 w 52"/>
              <a:gd name="T9" fmla="*/ 8 h 52"/>
              <a:gd name="T10" fmla="*/ 40 w 52"/>
              <a:gd name="T11" fmla="*/ 4 h 52"/>
              <a:gd name="T12" fmla="*/ 36 w 52"/>
              <a:gd name="T13" fmla="*/ 2 h 52"/>
              <a:gd name="T14" fmla="*/ 31 w 52"/>
              <a:gd name="T15" fmla="*/ 0 h 52"/>
              <a:gd name="T16" fmla="*/ 27 w 52"/>
              <a:gd name="T17" fmla="*/ 0 h 52"/>
              <a:gd name="T18" fmla="*/ 21 w 52"/>
              <a:gd name="T19" fmla="*/ 0 h 52"/>
              <a:gd name="T20" fmla="*/ 15 w 52"/>
              <a:gd name="T21" fmla="*/ 2 h 52"/>
              <a:gd name="T22" fmla="*/ 11 w 52"/>
              <a:gd name="T23" fmla="*/ 4 h 52"/>
              <a:gd name="T24" fmla="*/ 8 w 52"/>
              <a:gd name="T25" fmla="*/ 8 h 52"/>
              <a:gd name="T26" fmla="*/ 4 w 52"/>
              <a:gd name="T27" fmla="*/ 11 h 52"/>
              <a:gd name="T28" fmla="*/ 2 w 52"/>
              <a:gd name="T29" fmla="*/ 15 h 52"/>
              <a:gd name="T30" fmla="*/ 0 w 52"/>
              <a:gd name="T31" fmla="*/ 19 h 52"/>
              <a:gd name="T32" fmla="*/ 0 w 52"/>
              <a:gd name="T33" fmla="*/ 25 h 52"/>
              <a:gd name="T34" fmla="*/ 0 w 52"/>
              <a:gd name="T35" fmla="*/ 31 h 52"/>
              <a:gd name="T36" fmla="*/ 2 w 52"/>
              <a:gd name="T37" fmla="*/ 36 h 52"/>
              <a:gd name="T38" fmla="*/ 4 w 52"/>
              <a:gd name="T39" fmla="*/ 40 h 52"/>
              <a:gd name="T40" fmla="*/ 8 w 52"/>
              <a:gd name="T41" fmla="*/ 44 h 52"/>
              <a:gd name="T42" fmla="*/ 11 w 52"/>
              <a:gd name="T43" fmla="*/ 48 h 52"/>
              <a:gd name="T44" fmla="*/ 15 w 52"/>
              <a:gd name="T45" fmla="*/ 50 h 52"/>
              <a:gd name="T46" fmla="*/ 21 w 52"/>
              <a:gd name="T47" fmla="*/ 52 h 52"/>
              <a:gd name="T48" fmla="*/ 27 w 52"/>
              <a:gd name="T49" fmla="*/ 52 h 52"/>
              <a:gd name="T50" fmla="*/ 31 w 52"/>
              <a:gd name="T51" fmla="*/ 52 h 52"/>
              <a:gd name="T52" fmla="*/ 36 w 52"/>
              <a:gd name="T53" fmla="*/ 50 h 52"/>
              <a:gd name="T54" fmla="*/ 40 w 52"/>
              <a:gd name="T55" fmla="*/ 48 h 52"/>
              <a:gd name="T56" fmla="*/ 44 w 52"/>
              <a:gd name="T57" fmla="*/ 44 h 52"/>
              <a:gd name="T58" fmla="*/ 48 w 52"/>
              <a:gd name="T59" fmla="*/ 40 h 52"/>
              <a:gd name="T60" fmla="*/ 50 w 52"/>
              <a:gd name="T61" fmla="*/ 36 h 52"/>
              <a:gd name="T62" fmla="*/ 52 w 52"/>
              <a:gd name="T63" fmla="*/ 31 h 52"/>
              <a:gd name="T64" fmla="*/ 52 w 52"/>
              <a:gd name="T65" fmla="*/ 25 h 52"/>
              <a:gd name="T66" fmla="*/ 50 w 52"/>
              <a:gd name="T67" fmla="*/ 25 h 52"/>
              <a:gd name="T68" fmla="*/ 48 w 52"/>
              <a:gd name="T69" fmla="*/ 34 h 52"/>
              <a:gd name="T70" fmla="*/ 42 w 52"/>
              <a:gd name="T71" fmla="*/ 42 h 52"/>
              <a:gd name="T72" fmla="*/ 34 w 52"/>
              <a:gd name="T73" fmla="*/ 48 h 52"/>
              <a:gd name="T74" fmla="*/ 27 w 52"/>
              <a:gd name="T75" fmla="*/ 50 h 52"/>
              <a:gd name="T76" fmla="*/ 17 w 52"/>
              <a:gd name="T77" fmla="*/ 48 h 52"/>
              <a:gd name="T78" fmla="*/ 10 w 52"/>
              <a:gd name="T79" fmla="*/ 42 h 52"/>
              <a:gd name="T80" fmla="*/ 4 w 52"/>
              <a:gd name="T81" fmla="*/ 34 h 52"/>
              <a:gd name="T82" fmla="*/ 2 w 52"/>
              <a:gd name="T83" fmla="*/ 25 h 52"/>
              <a:gd name="T84" fmla="*/ 4 w 52"/>
              <a:gd name="T85" fmla="*/ 15 h 52"/>
              <a:gd name="T86" fmla="*/ 10 w 52"/>
              <a:gd name="T87" fmla="*/ 8 h 52"/>
              <a:gd name="T88" fmla="*/ 17 w 52"/>
              <a:gd name="T89" fmla="*/ 4 h 52"/>
              <a:gd name="T90" fmla="*/ 27 w 52"/>
              <a:gd name="T91" fmla="*/ 2 h 52"/>
              <a:gd name="T92" fmla="*/ 34 w 52"/>
              <a:gd name="T93" fmla="*/ 4 h 52"/>
              <a:gd name="T94" fmla="*/ 42 w 52"/>
              <a:gd name="T95" fmla="*/ 8 h 52"/>
              <a:gd name="T96" fmla="*/ 48 w 52"/>
              <a:gd name="T97" fmla="*/ 15 h 52"/>
              <a:gd name="T98" fmla="*/ 50 w 52"/>
              <a:gd name="T99" fmla="*/ 25 h 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2"/>
              <a:gd name="T151" fmla="*/ 0 h 52"/>
              <a:gd name="T152" fmla="*/ 52 w 52"/>
              <a:gd name="T153" fmla="*/ 52 h 5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2" h="52">
                <a:moveTo>
                  <a:pt x="52" y="25"/>
                </a:moveTo>
                <a:lnTo>
                  <a:pt x="52" y="19"/>
                </a:lnTo>
                <a:lnTo>
                  <a:pt x="50" y="15"/>
                </a:lnTo>
                <a:lnTo>
                  <a:pt x="48" y="11"/>
                </a:lnTo>
                <a:lnTo>
                  <a:pt x="44" y="8"/>
                </a:lnTo>
                <a:lnTo>
                  <a:pt x="40" y="4"/>
                </a:lnTo>
                <a:lnTo>
                  <a:pt x="36" y="2"/>
                </a:lnTo>
                <a:lnTo>
                  <a:pt x="31" y="0"/>
                </a:lnTo>
                <a:lnTo>
                  <a:pt x="27" y="0"/>
                </a:lnTo>
                <a:lnTo>
                  <a:pt x="21" y="0"/>
                </a:lnTo>
                <a:lnTo>
                  <a:pt x="15" y="2"/>
                </a:lnTo>
                <a:lnTo>
                  <a:pt x="11" y="4"/>
                </a:lnTo>
                <a:lnTo>
                  <a:pt x="8" y="8"/>
                </a:lnTo>
                <a:lnTo>
                  <a:pt x="4" y="11"/>
                </a:lnTo>
                <a:lnTo>
                  <a:pt x="2" y="15"/>
                </a:lnTo>
                <a:lnTo>
                  <a:pt x="0" y="19"/>
                </a:lnTo>
                <a:lnTo>
                  <a:pt x="0" y="25"/>
                </a:lnTo>
                <a:lnTo>
                  <a:pt x="0" y="31"/>
                </a:lnTo>
                <a:lnTo>
                  <a:pt x="2" y="36"/>
                </a:lnTo>
                <a:lnTo>
                  <a:pt x="4" y="40"/>
                </a:lnTo>
                <a:lnTo>
                  <a:pt x="8" y="44"/>
                </a:lnTo>
                <a:lnTo>
                  <a:pt x="11" y="48"/>
                </a:lnTo>
                <a:lnTo>
                  <a:pt x="15" y="50"/>
                </a:lnTo>
                <a:lnTo>
                  <a:pt x="21" y="52"/>
                </a:lnTo>
                <a:lnTo>
                  <a:pt x="27" y="52"/>
                </a:lnTo>
                <a:lnTo>
                  <a:pt x="31" y="52"/>
                </a:lnTo>
                <a:lnTo>
                  <a:pt x="36" y="50"/>
                </a:lnTo>
                <a:lnTo>
                  <a:pt x="40" y="48"/>
                </a:lnTo>
                <a:lnTo>
                  <a:pt x="44" y="44"/>
                </a:lnTo>
                <a:lnTo>
                  <a:pt x="48" y="40"/>
                </a:lnTo>
                <a:lnTo>
                  <a:pt x="50" y="36"/>
                </a:lnTo>
                <a:lnTo>
                  <a:pt x="52" y="31"/>
                </a:lnTo>
                <a:lnTo>
                  <a:pt x="52" y="25"/>
                </a:lnTo>
                <a:close/>
                <a:moveTo>
                  <a:pt x="50" y="25"/>
                </a:moveTo>
                <a:lnTo>
                  <a:pt x="48" y="34"/>
                </a:lnTo>
                <a:lnTo>
                  <a:pt x="42" y="42"/>
                </a:lnTo>
                <a:lnTo>
                  <a:pt x="34" y="48"/>
                </a:lnTo>
                <a:lnTo>
                  <a:pt x="27" y="50"/>
                </a:lnTo>
                <a:lnTo>
                  <a:pt x="17" y="48"/>
                </a:lnTo>
                <a:lnTo>
                  <a:pt x="10" y="42"/>
                </a:lnTo>
                <a:lnTo>
                  <a:pt x="4" y="34"/>
                </a:lnTo>
                <a:lnTo>
                  <a:pt x="2" y="25"/>
                </a:lnTo>
                <a:lnTo>
                  <a:pt x="4" y="15"/>
                </a:lnTo>
                <a:lnTo>
                  <a:pt x="10" y="8"/>
                </a:lnTo>
                <a:lnTo>
                  <a:pt x="17" y="4"/>
                </a:lnTo>
                <a:lnTo>
                  <a:pt x="27" y="2"/>
                </a:lnTo>
                <a:lnTo>
                  <a:pt x="34" y="4"/>
                </a:lnTo>
                <a:lnTo>
                  <a:pt x="42" y="8"/>
                </a:lnTo>
                <a:lnTo>
                  <a:pt x="48" y="15"/>
                </a:lnTo>
                <a:lnTo>
                  <a:pt x="50" y="25"/>
                </a:lnTo>
                <a:close/>
              </a:path>
            </a:pathLst>
          </a:custGeom>
          <a:solidFill>
            <a:srgbClr val="665899"/>
          </a:solidFill>
          <a:ln w="9525">
            <a:noFill/>
            <a:round/>
            <a:headEnd/>
            <a:tailEnd/>
          </a:ln>
        </p:spPr>
        <p:txBody>
          <a:bodyPr/>
          <a:lstStyle/>
          <a:p>
            <a:endParaRPr lang="es-ES"/>
          </a:p>
        </p:txBody>
      </p:sp>
      <p:sp>
        <p:nvSpPr>
          <p:cNvPr id="37049" name="Freeform 851"/>
          <p:cNvSpPr>
            <a:spLocks noEditPoints="1"/>
          </p:cNvSpPr>
          <p:nvPr/>
        </p:nvSpPr>
        <p:spPr bwMode="auto">
          <a:xfrm>
            <a:off x="6054725" y="2511425"/>
            <a:ext cx="82550" cy="79375"/>
          </a:xfrm>
          <a:custGeom>
            <a:avLst/>
            <a:gdLst>
              <a:gd name="T0" fmla="*/ 52 w 52"/>
              <a:gd name="T1" fmla="*/ 25 h 50"/>
              <a:gd name="T2" fmla="*/ 50 w 52"/>
              <a:gd name="T3" fmla="*/ 15 h 50"/>
              <a:gd name="T4" fmla="*/ 44 w 52"/>
              <a:gd name="T5" fmla="*/ 8 h 50"/>
              <a:gd name="T6" fmla="*/ 36 w 52"/>
              <a:gd name="T7" fmla="*/ 2 h 50"/>
              <a:gd name="T8" fmla="*/ 27 w 52"/>
              <a:gd name="T9" fmla="*/ 0 h 50"/>
              <a:gd name="T10" fmla="*/ 21 w 52"/>
              <a:gd name="T11" fmla="*/ 0 h 50"/>
              <a:gd name="T12" fmla="*/ 15 w 52"/>
              <a:gd name="T13" fmla="*/ 2 h 50"/>
              <a:gd name="T14" fmla="*/ 11 w 52"/>
              <a:gd name="T15" fmla="*/ 4 h 50"/>
              <a:gd name="T16" fmla="*/ 8 w 52"/>
              <a:gd name="T17" fmla="*/ 8 h 50"/>
              <a:gd name="T18" fmla="*/ 6 w 52"/>
              <a:gd name="T19" fmla="*/ 11 h 50"/>
              <a:gd name="T20" fmla="*/ 2 w 52"/>
              <a:gd name="T21" fmla="*/ 15 h 50"/>
              <a:gd name="T22" fmla="*/ 2 w 52"/>
              <a:gd name="T23" fmla="*/ 21 h 50"/>
              <a:gd name="T24" fmla="*/ 0 w 52"/>
              <a:gd name="T25" fmla="*/ 25 h 50"/>
              <a:gd name="T26" fmla="*/ 2 w 52"/>
              <a:gd name="T27" fmla="*/ 31 h 50"/>
              <a:gd name="T28" fmla="*/ 2 w 52"/>
              <a:gd name="T29" fmla="*/ 34 h 50"/>
              <a:gd name="T30" fmla="*/ 6 w 52"/>
              <a:gd name="T31" fmla="*/ 40 h 50"/>
              <a:gd name="T32" fmla="*/ 8 w 52"/>
              <a:gd name="T33" fmla="*/ 42 h 50"/>
              <a:gd name="T34" fmla="*/ 11 w 52"/>
              <a:gd name="T35" fmla="*/ 46 h 50"/>
              <a:gd name="T36" fmla="*/ 15 w 52"/>
              <a:gd name="T37" fmla="*/ 48 h 50"/>
              <a:gd name="T38" fmla="*/ 21 w 52"/>
              <a:gd name="T39" fmla="*/ 50 h 50"/>
              <a:gd name="T40" fmla="*/ 27 w 52"/>
              <a:gd name="T41" fmla="*/ 50 h 50"/>
              <a:gd name="T42" fmla="*/ 31 w 52"/>
              <a:gd name="T43" fmla="*/ 50 h 50"/>
              <a:gd name="T44" fmla="*/ 36 w 52"/>
              <a:gd name="T45" fmla="*/ 48 h 50"/>
              <a:gd name="T46" fmla="*/ 40 w 52"/>
              <a:gd name="T47" fmla="*/ 46 h 50"/>
              <a:gd name="T48" fmla="*/ 44 w 52"/>
              <a:gd name="T49" fmla="*/ 42 h 50"/>
              <a:gd name="T50" fmla="*/ 46 w 52"/>
              <a:gd name="T51" fmla="*/ 40 h 50"/>
              <a:gd name="T52" fmla="*/ 50 w 52"/>
              <a:gd name="T53" fmla="*/ 34 h 50"/>
              <a:gd name="T54" fmla="*/ 50 w 52"/>
              <a:gd name="T55" fmla="*/ 31 h 50"/>
              <a:gd name="T56" fmla="*/ 52 w 52"/>
              <a:gd name="T57" fmla="*/ 25 h 50"/>
              <a:gd name="T58" fmla="*/ 48 w 52"/>
              <a:gd name="T59" fmla="*/ 25 h 50"/>
              <a:gd name="T60" fmla="*/ 48 w 52"/>
              <a:gd name="T61" fmla="*/ 34 h 50"/>
              <a:gd name="T62" fmla="*/ 42 w 52"/>
              <a:gd name="T63" fmla="*/ 42 h 50"/>
              <a:gd name="T64" fmla="*/ 34 w 52"/>
              <a:gd name="T65" fmla="*/ 46 h 50"/>
              <a:gd name="T66" fmla="*/ 27 w 52"/>
              <a:gd name="T67" fmla="*/ 48 h 50"/>
              <a:gd name="T68" fmla="*/ 17 w 52"/>
              <a:gd name="T69" fmla="*/ 46 h 50"/>
              <a:gd name="T70" fmla="*/ 10 w 52"/>
              <a:gd name="T71" fmla="*/ 42 h 50"/>
              <a:gd name="T72" fmla="*/ 6 w 52"/>
              <a:gd name="T73" fmla="*/ 34 h 50"/>
              <a:gd name="T74" fmla="*/ 4 w 52"/>
              <a:gd name="T75" fmla="*/ 25 h 50"/>
              <a:gd name="T76" fmla="*/ 6 w 52"/>
              <a:gd name="T77" fmla="*/ 17 h 50"/>
              <a:gd name="T78" fmla="*/ 10 w 52"/>
              <a:gd name="T79" fmla="*/ 9 h 50"/>
              <a:gd name="T80" fmla="*/ 17 w 52"/>
              <a:gd name="T81" fmla="*/ 4 h 50"/>
              <a:gd name="T82" fmla="*/ 27 w 52"/>
              <a:gd name="T83" fmla="*/ 2 h 50"/>
              <a:gd name="T84" fmla="*/ 34 w 52"/>
              <a:gd name="T85" fmla="*/ 4 h 50"/>
              <a:gd name="T86" fmla="*/ 42 w 52"/>
              <a:gd name="T87" fmla="*/ 9 h 50"/>
              <a:gd name="T88" fmla="*/ 48 w 52"/>
              <a:gd name="T89" fmla="*/ 17 h 50"/>
              <a:gd name="T90" fmla="*/ 48 w 52"/>
              <a:gd name="T91" fmla="*/ 25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0"/>
              <a:gd name="T140" fmla="*/ 52 w 52"/>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0">
                <a:moveTo>
                  <a:pt x="52" y="25"/>
                </a:moveTo>
                <a:lnTo>
                  <a:pt x="50" y="15"/>
                </a:lnTo>
                <a:lnTo>
                  <a:pt x="44" y="8"/>
                </a:lnTo>
                <a:lnTo>
                  <a:pt x="36" y="2"/>
                </a:lnTo>
                <a:lnTo>
                  <a:pt x="27" y="0"/>
                </a:lnTo>
                <a:lnTo>
                  <a:pt x="21" y="0"/>
                </a:lnTo>
                <a:lnTo>
                  <a:pt x="15" y="2"/>
                </a:lnTo>
                <a:lnTo>
                  <a:pt x="11" y="4"/>
                </a:lnTo>
                <a:lnTo>
                  <a:pt x="8" y="8"/>
                </a:lnTo>
                <a:lnTo>
                  <a:pt x="6" y="11"/>
                </a:lnTo>
                <a:lnTo>
                  <a:pt x="2" y="15"/>
                </a:lnTo>
                <a:lnTo>
                  <a:pt x="2" y="21"/>
                </a:lnTo>
                <a:lnTo>
                  <a:pt x="0" y="25"/>
                </a:lnTo>
                <a:lnTo>
                  <a:pt x="2" y="31"/>
                </a:lnTo>
                <a:lnTo>
                  <a:pt x="2" y="34"/>
                </a:lnTo>
                <a:lnTo>
                  <a:pt x="6" y="40"/>
                </a:lnTo>
                <a:lnTo>
                  <a:pt x="8" y="42"/>
                </a:lnTo>
                <a:lnTo>
                  <a:pt x="11" y="46"/>
                </a:lnTo>
                <a:lnTo>
                  <a:pt x="15" y="48"/>
                </a:lnTo>
                <a:lnTo>
                  <a:pt x="21" y="50"/>
                </a:lnTo>
                <a:lnTo>
                  <a:pt x="27" y="50"/>
                </a:lnTo>
                <a:lnTo>
                  <a:pt x="31" y="50"/>
                </a:lnTo>
                <a:lnTo>
                  <a:pt x="36" y="48"/>
                </a:lnTo>
                <a:lnTo>
                  <a:pt x="40" y="46"/>
                </a:lnTo>
                <a:lnTo>
                  <a:pt x="44" y="42"/>
                </a:lnTo>
                <a:lnTo>
                  <a:pt x="46" y="40"/>
                </a:lnTo>
                <a:lnTo>
                  <a:pt x="50" y="34"/>
                </a:lnTo>
                <a:lnTo>
                  <a:pt x="50" y="31"/>
                </a:lnTo>
                <a:lnTo>
                  <a:pt x="52" y="25"/>
                </a:lnTo>
                <a:close/>
                <a:moveTo>
                  <a:pt x="48" y="25"/>
                </a:moveTo>
                <a:lnTo>
                  <a:pt x="48" y="34"/>
                </a:lnTo>
                <a:lnTo>
                  <a:pt x="42" y="42"/>
                </a:lnTo>
                <a:lnTo>
                  <a:pt x="34" y="46"/>
                </a:lnTo>
                <a:lnTo>
                  <a:pt x="27" y="48"/>
                </a:lnTo>
                <a:lnTo>
                  <a:pt x="17" y="46"/>
                </a:lnTo>
                <a:lnTo>
                  <a:pt x="10" y="42"/>
                </a:lnTo>
                <a:lnTo>
                  <a:pt x="6" y="34"/>
                </a:lnTo>
                <a:lnTo>
                  <a:pt x="4" y="25"/>
                </a:lnTo>
                <a:lnTo>
                  <a:pt x="6" y="17"/>
                </a:lnTo>
                <a:lnTo>
                  <a:pt x="10" y="9"/>
                </a:lnTo>
                <a:lnTo>
                  <a:pt x="17" y="4"/>
                </a:lnTo>
                <a:lnTo>
                  <a:pt x="27" y="2"/>
                </a:lnTo>
                <a:lnTo>
                  <a:pt x="34" y="4"/>
                </a:lnTo>
                <a:lnTo>
                  <a:pt x="42" y="9"/>
                </a:lnTo>
                <a:lnTo>
                  <a:pt x="48" y="17"/>
                </a:lnTo>
                <a:lnTo>
                  <a:pt x="48" y="25"/>
                </a:lnTo>
                <a:close/>
              </a:path>
            </a:pathLst>
          </a:custGeom>
          <a:solidFill>
            <a:srgbClr val="6A5D9C"/>
          </a:solidFill>
          <a:ln w="9525">
            <a:noFill/>
            <a:round/>
            <a:headEnd/>
            <a:tailEnd/>
          </a:ln>
        </p:spPr>
        <p:txBody>
          <a:bodyPr/>
          <a:lstStyle/>
          <a:p>
            <a:endParaRPr lang="es-ES"/>
          </a:p>
        </p:txBody>
      </p:sp>
      <p:sp>
        <p:nvSpPr>
          <p:cNvPr id="37050" name="Freeform 852"/>
          <p:cNvSpPr>
            <a:spLocks noEditPoints="1"/>
          </p:cNvSpPr>
          <p:nvPr/>
        </p:nvSpPr>
        <p:spPr bwMode="auto">
          <a:xfrm>
            <a:off x="6057900" y="2514600"/>
            <a:ext cx="76200" cy="76200"/>
          </a:xfrm>
          <a:custGeom>
            <a:avLst/>
            <a:gdLst>
              <a:gd name="T0" fmla="*/ 48 w 48"/>
              <a:gd name="T1" fmla="*/ 23 h 48"/>
              <a:gd name="T2" fmla="*/ 46 w 48"/>
              <a:gd name="T3" fmla="*/ 13 h 48"/>
              <a:gd name="T4" fmla="*/ 40 w 48"/>
              <a:gd name="T5" fmla="*/ 6 h 48"/>
              <a:gd name="T6" fmla="*/ 32 w 48"/>
              <a:gd name="T7" fmla="*/ 2 h 48"/>
              <a:gd name="T8" fmla="*/ 25 w 48"/>
              <a:gd name="T9" fmla="*/ 0 h 48"/>
              <a:gd name="T10" fmla="*/ 15 w 48"/>
              <a:gd name="T11" fmla="*/ 2 h 48"/>
              <a:gd name="T12" fmla="*/ 8 w 48"/>
              <a:gd name="T13" fmla="*/ 6 h 48"/>
              <a:gd name="T14" fmla="*/ 2 w 48"/>
              <a:gd name="T15" fmla="*/ 13 h 48"/>
              <a:gd name="T16" fmla="*/ 0 w 48"/>
              <a:gd name="T17" fmla="*/ 23 h 48"/>
              <a:gd name="T18" fmla="*/ 2 w 48"/>
              <a:gd name="T19" fmla="*/ 32 h 48"/>
              <a:gd name="T20" fmla="*/ 8 w 48"/>
              <a:gd name="T21" fmla="*/ 40 h 48"/>
              <a:gd name="T22" fmla="*/ 15 w 48"/>
              <a:gd name="T23" fmla="*/ 46 h 48"/>
              <a:gd name="T24" fmla="*/ 25 w 48"/>
              <a:gd name="T25" fmla="*/ 48 h 48"/>
              <a:gd name="T26" fmla="*/ 32 w 48"/>
              <a:gd name="T27" fmla="*/ 46 h 48"/>
              <a:gd name="T28" fmla="*/ 40 w 48"/>
              <a:gd name="T29" fmla="*/ 40 h 48"/>
              <a:gd name="T30" fmla="*/ 46 w 48"/>
              <a:gd name="T31" fmla="*/ 32 h 48"/>
              <a:gd name="T32" fmla="*/ 48 w 48"/>
              <a:gd name="T33" fmla="*/ 23 h 48"/>
              <a:gd name="T34" fmla="*/ 46 w 48"/>
              <a:gd name="T35" fmla="*/ 23 h 48"/>
              <a:gd name="T36" fmla="*/ 44 w 48"/>
              <a:gd name="T37" fmla="*/ 32 h 48"/>
              <a:gd name="T38" fmla="*/ 40 w 48"/>
              <a:gd name="T39" fmla="*/ 38 h 48"/>
              <a:gd name="T40" fmla="*/ 32 w 48"/>
              <a:gd name="T41" fmla="*/ 44 h 48"/>
              <a:gd name="T42" fmla="*/ 25 w 48"/>
              <a:gd name="T43" fmla="*/ 46 h 48"/>
              <a:gd name="T44" fmla="*/ 15 w 48"/>
              <a:gd name="T45" fmla="*/ 44 h 48"/>
              <a:gd name="T46" fmla="*/ 9 w 48"/>
              <a:gd name="T47" fmla="*/ 38 h 48"/>
              <a:gd name="T48" fmla="*/ 4 w 48"/>
              <a:gd name="T49" fmla="*/ 32 h 48"/>
              <a:gd name="T50" fmla="*/ 2 w 48"/>
              <a:gd name="T51" fmla="*/ 23 h 48"/>
              <a:gd name="T52" fmla="*/ 4 w 48"/>
              <a:gd name="T53" fmla="*/ 15 h 48"/>
              <a:gd name="T54" fmla="*/ 9 w 48"/>
              <a:gd name="T55" fmla="*/ 7 h 48"/>
              <a:gd name="T56" fmla="*/ 15 w 48"/>
              <a:gd name="T57" fmla="*/ 4 h 48"/>
              <a:gd name="T58" fmla="*/ 25 w 48"/>
              <a:gd name="T59" fmla="*/ 2 h 48"/>
              <a:gd name="T60" fmla="*/ 32 w 48"/>
              <a:gd name="T61" fmla="*/ 4 h 48"/>
              <a:gd name="T62" fmla="*/ 40 w 48"/>
              <a:gd name="T63" fmla="*/ 7 h 48"/>
              <a:gd name="T64" fmla="*/ 44 w 48"/>
              <a:gd name="T65" fmla="*/ 15 h 48"/>
              <a:gd name="T66" fmla="*/ 46 w 48"/>
              <a:gd name="T67" fmla="*/ 23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
              <a:gd name="T103" fmla="*/ 0 h 48"/>
              <a:gd name="T104" fmla="*/ 48 w 48"/>
              <a:gd name="T105" fmla="*/ 48 h 4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 h="48">
                <a:moveTo>
                  <a:pt x="48" y="23"/>
                </a:moveTo>
                <a:lnTo>
                  <a:pt x="46" y="13"/>
                </a:lnTo>
                <a:lnTo>
                  <a:pt x="40" y="6"/>
                </a:lnTo>
                <a:lnTo>
                  <a:pt x="32" y="2"/>
                </a:lnTo>
                <a:lnTo>
                  <a:pt x="25" y="0"/>
                </a:lnTo>
                <a:lnTo>
                  <a:pt x="15" y="2"/>
                </a:lnTo>
                <a:lnTo>
                  <a:pt x="8" y="6"/>
                </a:lnTo>
                <a:lnTo>
                  <a:pt x="2" y="13"/>
                </a:lnTo>
                <a:lnTo>
                  <a:pt x="0" y="23"/>
                </a:lnTo>
                <a:lnTo>
                  <a:pt x="2" y="32"/>
                </a:lnTo>
                <a:lnTo>
                  <a:pt x="8" y="40"/>
                </a:lnTo>
                <a:lnTo>
                  <a:pt x="15" y="46"/>
                </a:lnTo>
                <a:lnTo>
                  <a:pt x="25" y="48"/>
                </a:lnTo>
                <a:lnTo>
                  <a:pt x="32" y="46"/>
                </a:lnTo>
                <a:lnTo>
                  <a:pt x="40" y="40"/>
                </a:lnTo>
                <a:lnTo>
                  <a:pt x="46" y="32"/>
                </a:lnTo>
                <a:lnTo>
                  <a:pt x="48" y="23"/>
                </a:lnTo>
                <a:close/>
                <a:moveTo>
                  <a:pt x="46" y="23"/>
                </a:moveTo>
                <a:lnTo>
                  <a:pt x="44" y="32"/>
                </a:lnTo>
                <a:lnTo>
                  <a:pt x="40" y="38"/>
                </a:lnTo>
                <a:lnTo>
                  <a:pt x="32" y="44"/>
                </a:lnTo>
                <a:lnTo>
                  <a:pt x="25" y="46"/>
                </a:lnTo>
                <a:lnTo>
                  <a:pt x="15" y="44"/>
                </a:lnTo>
                <a:lnTo>
                  <a:pt x="9" y="38"/>
                </a:lnTo>
                <a:lnTo>
                  <a:pt x="4" y="32"/>
                </a:lnTo>
                <a:lnTo>
                  <a:pt x="2" y="23"/>
                </a:lnTo>
                <a:lnTo>
                  <a:pt x="4" y="15"/>
                </a:lnTo>
                <a:lnTo>
                  <a:pt x="9" y="7"/>
                </a:lnTo>
                <a:lnTo>
                  <a:pt x="15" y="4"/>
                </a:lnTo>
                <a:lnTo>
                  <a:pt x="25" y="2"/>
                </a:lnTo>
                <a:lnTo>
                  <a:pt x="32" y="4"/>
                </a:lnTo>
                <a:lnTo>
                  <a:pt x="40" y="7"/>
                </a:lnTo>
                <a:lnTo>
                  <a:pt x="44" y="15"/>
                </a:lnTo>
                <a:lnTo>
                  <a:pt x="46" y="23"/>
                </a:lnTo>
                <a:close/>
              </a:path>
            </a:pathLst>
          </a:custGeom>
          <a:solidFill>
            <a:srgbClr val="6F629F"/>
          </a:solidFill>
          <a:ln w="9525">
            <a:noFill/>
            <a:round/>
            <a:headEnd/>
            <a:tailEnd/>
          </a:ln>
        </p:spPr>
        <p:txBody>
          <a:bodyPr/>
          <a:lstStyle/>
          <a:p>
            <a:endParaRPr lang="es-ES"/>
          </a:p>
        </p:txBody>
      </p:sp>
      <p:sp>
        <p:nvSpPr>
          <p:cNvPr id="37051" name="Freeform 853"/>
          <p:cNvSpPr>
            <a:spLocks noEditPoints="1"/>
          </p:cNvSpPr>
          <p:nvPr/>
        </p:nvSpPr>
        <p:spPr bwMode="auto">
          <a:xfrm>
            <a:off x="6061075" y="2514600"/>
            <a:ext cx="69850" cy="73025"/>
          </a:xfrm>
          <a:custGeom>
            <a:avLst/>
            <a:gdLst>
              <a:gd name="T0" fmla="*/ 44 w 44"/>
              <a:gd name="T1" fmla="*/ 23 h 46"/>
              <a:gd name="T2" fmla="*/ 44 w 44"/>
              <a:gd name="T3" fmla="*/ 15 h 46"/>
              <a:gd name="T4" fmla="*/ 38 w 44"/>
              <a:gd name="T5" fmla="*/ 7 h 46"/>
              <a:gd name="T6" fmla="*/ 30 w 44"/>
              <a:gd name="T7" fmla="*/ 2 h 46"/>
              <a:gd name="T8" fmla="*/ 23 w 44"/>
              <a:gd name="T9" fmla="*/ 0 h 46"/>
              <a:gd name="T10" fmla="*/ 13 w 44"/>
              <a:gd name="T11" fmla="*/ 2 h 46"/>
              <a:gd name="T12" fmla="*/ 6 w 44"/>
              <a:gd name="T13" fmla="*/ 7 h 46"/>
              <a:gd name="T14" fmla="*/ 2 w 44"/>
              <a:gd name="T15" fmla="*/ 15 h 46"/>
              <a:gd name="T16" fmla="*/ 0 w 44"/>
              <a:gd name="T17" fmla="*/ 23 h 46"/>
              <a:gd name="T18" fmla="*/ 2 w 44"/>
              <a:gd name="T19" fmla="*/ 32 h 46"/>
              <a:gd name="T20" fmla="*/ 6 w 44"/>
              <a:gd name="T21" fmla="*/ 40 h 46"/>
              <a:gd name="T22" fmla="*/ 13 w 44"/>
              <a:gd name="T23" fmla="*/ 44 h 46"/>
              <a:gd name="T24" fmla="*/ 23 w 44"/>
              <a:gd name="T25" fmla="*/ 46 h 46"/>
              <a:gd name="T26" fmla="*/ 30 w 44"/>
              <a:gd name="T27" fmla="*/ 44 h 46"/>
              <a:gd name="T28" fmla="*/ 38 w 44"/>
              <a:gd name="T29" fmla="*/ 40 h 46"/>
              <a:gd name="T30" fmla="*/ 44 w 44"/>
              <a:gd name="T31" fmla="*/ 32 h 46"/>
              <a:gd name="T32" fmla="*/ 44 w 44"/>
              <a:gd name="T33" fmla="*/ 23 h 46"/>
              <a:gd name="T34" fmla="*/ 42 w 44"/>
              <a:gd name="T35" fmla="*/ 23 h 46"/>
              <a:gd name="T36" fmla="*/ 40 w 44"/>
              <a:gd name="T37" fmla="*/ 30 h 46"/>
              <a:gd name="T38" fmla="*/ 36 w 44"/>
              <a:gd name="T39" fmla="*/ 38 h 46"/>
              <a:gd name="T40" fmla="*/ 30 w 44"/>
              <a:gd name="T41" fmla="*/ 42 h 46"/>
              <a:gd name="T42" fmla="*/ 23 w 44"/>
              <a:gd name="T43" fmla="*/ 44 h 46"/>
              <a:gd name="T44" fmla="*/ 13 w 44"/>
              <a:gd name="T45" fmla="*/ 42 h 46"/>
              <a:gd name="T46" fmla="*/ 7 w 44"/>
              <a:gd name="T47" fmla="*/ 38 h 46"/>
              <a:gd name="T48" fmla="*/ 4 w 44"/>
              <a:gd name="T49" fmla="*/ 30 h 46"/>
              <a:gd name="T50" fmla="*/ 2 w 44"/>
              <a:gd name="T51" fmla="*/ 23 h 46"/>
              <a:gd name="T52" fmla="*/ 4 w 44"/>
              <a:gd name="T53" fmla="*/ 15 h 46"/>
              <a:gd name="T54" fmla="*/ 7 w 44"/>
              <a:gd name="T55" fmla="*/ 9 h 46"/>
              <a:gd name="T56" fmla="*/ 13 w 44"/>
              <a:gd name="T57" fmla="*/ 4 h 46"/>
              <a:gd name="T58" fmla="*/ 23 w 44"/>
              <a:gd name="T59" fmla="*/ 2 h 46"/>
              <a:gd name="T60" fmla="*/ 30 w 44"/>
              <a:gd name="T61" fmla="*/ 4 h 46"/>
              <a:gd name="T62" fmla="*/ 36 w 44"/>
              <a:gd name="T63" fmla="*/ 9 h 46"/>
              <a:gd name="T64" fmla="*/ 40 w 44"/>
              <a:gd name="T65" fmla="*/ 15 h 46"/>
              <a:gd name="T66" fmla="*/ 42 w 44"/>
              <a:gd name="T67" fmla="*/ 23 h 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
              <a:gd name="T103" fmla="*/ 0 h 46"/>
              <a:gd name="T104" fmla="*/ 44 w 44"/>
              <a:gd name="T105" fmla="*/ 46 h 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 h="46">
                <a:moveTo>
                  <a:pt x="44" y="23"/>
                </a:moveTo>
                <a:lnTo>
                  <a:pt x="44" y="15"/>
                </a:lnTo>
                <a:lnTo>
                  <a:pt x="38" y="7"/>
                </a:lnTo>
                <a:lnTo>
                  <a:pt x="30" y="2"/>
                </a:lnTo>
                <a:lnTo>
                  <a:pt x="23" y="0"/>
                </a:lnTo>
                <a:lnTo>
                  <a:pt x="13" y="2"/>
                </a:lnTo>
                <a:lnTo>
                  <a:pt x="6" y="7"/>
                </a:lnTo>
                <a:lnTo>
                  <a:pt x="2" y="15"/>
                </a:lnTo>
                <a:lnTo>
                  <a:pt x="0" y="23"/>
                </a:lnTo>
                <a:lnTo>
                  <a:pt x="2" y="32"/>
                </a:lnTo>
                <a:lnTo>
                  <a:pt x="6" y="40"/>
                </a:lnTo>
                <a:lnTo>
                  <a:pt x="13" y="44"/>
                </a:lnTo>
                <a:lnTo>
                  <a:pt x="23" y="46"/>
                </a:lnTo>
                <a:lnTo>
                  <a:pt x="30" y="44"/>
                </a:lnTo>
                <a:lnTo>
                  <a:pt x="38" y="40"/>
                </a:lnTo>
                <a:lnTo>
                  <a:pt x="44" y="32"/>
                </a:lnTo>
                <a:lnTo>
                  <a:pt x="44" y="23"/>
                </a:lnTo>
                <a:close/>
                <a:moveTo>
                  <a:pt x="42" y="23"/>
                </a:moveTo>
                <a:lnTo>
                  <a:pt x="40" y="30"/>
                </a:lnTo>
                <a:lnTo>
                  <a:pt x="36" y="38"/>
                </a:lnTo>
                <a:lnTo>
                  <a:pt x="30" y="42"/>
                </a:lnTo>
                <a:lnTo>
                  <a:pt x="23" y="44"/>
                </a:lnTo>
                <a:lnTo>
                  <a:pt x="13" y="42"/>
                </a:lnTo>
                <a:lnTo>
                  <a:pt x="7" y="38"/>
                </a:lnTo>
                <a:lnTo>
                  <a:pt x="4" y="30"/>
                </a:lnTo>
                <a:lnTo>
                  <a:pt x="2" y="23"/>
                </a:lnTo>
                <a:lnTo>
                  <a:pt x="4" y="15"/>
                </a:lnTo>
                <a:lnTo>
                  <a:pt x="7" y="9"/>
                </a:lnTo>
                <a:lnTo>
                  <a:pt x="13" y="4"/>
                </a:lnTo>
                <a:lnTo>
                  <a:pt x="23" y="2"/>
                </a:lnTo>
                <a:lnTo>
                  <a:pt x="30" y="4"/>
                </a:lnTo>
                <a:lnTo>
                  <a:pt x="36" y="9"/>
                </a:lnTo>
                <a:lnTo>
                  <a:pt x="40" y="15"/>
                </a:lnTo>
                <a:lnTo>
                  <a:pt x="42" y="23"/>
                </a:lnTo>
                <a:close/>
              </a:path>
            </a:pathLst>
          </a:custGeom>
          <a:solidFill>
            <a:srgbClr val="7367A3"/>
          </a:solidFill>
          <a:ln w="9525">
            <a:noFill/>
            <a:round/>
            <a:headEnd/>
            <a:tailEnd/>
          </a:ln>
        </p:spPr>
        <p:txBody>
          <a:bodyPr/>
          <a:lstStyle/>
          <a:p>
            <a:endParaRPr lang="es-ES"/>
          </a:p>
        </p:txBody>
      </p:sp>
      <p:sp>
        <p:nvSpPr>
          <p:cNvPr id="37052" name="Freeform 854"/>
          <p:cNvSpPr>
            <a:spLocks noEditPoints="1"/>
          </p:cNvSpPr>
          <p:nvPr/>
        </p:nvSpPr>
        <p:spPr bwMode="auto">
          <a:xfrm>
            <a:off x="6061075" y="2517775"/>
            <a:ext cx="69850" cy="69850"/>
          </a:xfrm>
          <a:custGeom>
            <a:avLst/>
            <a:gdLst>
              <a:gd name="T0" fmla="*/ 44 w 44"/>
              <a:gd name="T1" fmla="*/ 21 h 44"/>
              <a:gd name="T2" fmla="*/ 42 w 44"/>
              <a:gd name="T3" fmla="*/ 13 h 44"/>
              <a:gd name="T4" fmla="*/ 38 w 44"/>
              <a:gd name="T5" fmla="*/ 5 h 44"/>
              <a:gd name="T6" fmla="*/ 30 w 44"/>
              <a:gd name="T7" fmla="*/ 2 h 44"/>
              <a:gd name="T8" fmla="*/ 23 w 44"/>
              <a:gd name="T9" fmla="*/ 0 h 44"/>
              <a:gd name="T10" fmla="*/ 13 w 44"/>
              <a:gd name="T11" fmla="*/ 2 h 44"/>
              <a:gd name="T12" fmla="*/ 7 w 44"/>
              <a:gd name="T13" fmla="*/ 5 h 44"/>
              <a:gd name="T14" fmla="*/ 2 w 44"/>
              <a:gd name="T15" fmla="*/ 13 h 44"/>
              <a:gd name="T16" fmla="*/ 0 w 44"/>
              <a:gd name="T17" fmla="*/ 21 h 44"/>
              <a:gd name="T18" fmla="*/ 2 w 44"/>
              <a:gd name="T19" fmla="*/ 30 h 44"/>
              <a:gd name="T20" fmla="*/ 7 w 44"/>
              <a:gd name="T21" fmla="*/ 36 h 44"/>
              <a:gd name="T22" fmla="*/ 13 w 44"/>
              <a:gd name="T23" fmla="*/ 42 h 44"/>
              <a:gd name="T24" fmla="*/ 23 w 44"/>
              <a:gd name="T25" fmla="*/ 44 h 44"/>
              <a:gd name="T26" fmla="*/ 30 w 44"/>
              <a:gd name="T27" fmla="*/ 42 h 44"/>
              <a:gd name="T28" fmla="*/ 38 w 44"/>
              <a:gd name="T29" fmla="*/ 36 h 44"/>
              <a:gd name="T30" fmla="*/ 42 w 44"/>
              <a:gd name="T31" fmla="*/ 30 h 44"/>
              <a:gd name="T32" fmla="*/ 44 w 44"/>
              <a:gd name="T33" fmla="*/ 21 h 44"/>
              <a:gd name="T34" fmla="*/ 42 w 44"/>
              <a:gd name="T35" fmla="*/ 21 h 44"/>
              <a:gd name="T36" fmla="*/ 40 w 44"/>
              <a:gd name="T37" fmla="*/ 28 h 44"/>
              <a:gd name="T38" fmla="*/ 36 w 44"/>
              <a:gd name="T39" fmla="*/ 34 h 44"/>
              <a:gd name="T40" fmla="*/ 30 w 44"/>
              <a:gd name="T41" fmla="*/ 40 h 44"/>
              <a:gd name="T42" fmla="*/ 23 w 44"/>
              <a:gd name="T43" fmla="*/ 40 h 44"/>
              <a:gd name="T44" fmla="*/ 15 w 44"/>
              <a:gd name="T45" fmla="*/ 40 h 44"/>
              <a:gd name="T46" fmla="*/ 7 w 44"/>
              <a:gd name="T47" fmla="*/ 34 h 44"/>
              <a:gd name="T48" fmla="*/ 4 w 44"/>
              <a:gd name="T49" fmla="*/ 28 h 44"/>
              <a:gd name="T50" fmla="*/ 2 w 44"/>
              <a:gd name="T51" fmla="*/ 21 h 44"/>
              <a:gd name="T52" fmla="*/ 4 w 44"/>
              <a:gd name="T53" fmla="*/ 13 h 44"/>
              <a:gd name="T54" fmla="*/ 7 w 44"/>
              <a:gd name="T55" fmla="*/ 7 h 44"/>
              <a:gd name="T56" fmla="*/ 15 w 44"/>
              <a:gd name="T57" fmla="*/ 4 h 44"/>
              <a:gd name="T58" fmla="*/ 23 w 44"/>
              <a:gd name="T59" fmla="*/ 2 h 44"/>
              <a:gd name="T60" fmla="*/ 30 w 44"/>
              <a:gd name="T61" fmla="*/ 4 h 44"/>
              <a:gd name="T62" fmla="*/ 36 w 44"/>
              <a:gd name="T63" fmla="*/ 7 h 44"/>
              <a:gd name="T64" fmla="*/ 40 w 44"/>
              <a:gd name="T65" fmla="*/ 13 h 44"/>
              <a:gd name="T66" fmla="*/ 42 w 44"/>
              <a:gd name="T67" fmla="*/ 21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
              <a:gd name="T103" fmla="*/ 0 h 44"/>
              <a:gd name="T104" fmla="*/ 44 w 44"/>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 h="44">
                <a:moveTo>
                  <a:pt x="44" y="21"/>
                </a:moveTo>
                <a:lnTo>
                  <a:pt x="42" y="13"/>
                </a:lnTo>
                <a:lnTo>
                  <a:pt x="38" y="5"/>
                </a:lnTo>
                <a:lnTo>
                  <a:pt x="30" y="2"/>
                </a:lnTo>
                <a:lnTo>
                  <a:pt x="23" y="0"/>
                </a:lnTo>
                <a:lnTo>
                  <a:pt x="13" y="2"/>
                </a:lnTo>
                <a:lnTo>
                  <a:pt x="7" y="5"/>
                </a:lnTo>
                <a:lnTo>
                  <a:pt x="2" y="13"/>
                </a:lnTo>
                <a:lnTo>
                  <a:pt x="0" y="21"/>
                </a:lnTo>
                <a:lnTo>
                  <a:pt x="2" y="30"/>
                </a:lnTo>
                <a:lnTo>
                  <a:pt x="7" y="36"/>
                </a:lnTo>
                <a:lnTo>
                  <a:pt x="13" y="42"/>
                </a:lnTo>
                <a:lnTo>
                  <a:pt x="23" y="44"/>
                </a:lnTo>
                <a:lnTo>
                  <a:pt x="30" y="42"/>
                </a:lnTo>
                <a:lnTo>
                  <a:pt x="38" y="36"/>
                </a:lnTo>
                <a:lnTo>
                  <a:pt x="42" y="30"/>
                </a:lnTo>
                <a:lnTo>
                  <a:pt x="44" y="21"/>
                </a:lnTo>
                <a:close/>
                <a:moveTo>
                  <a:pt x="42" y="21"/>
                </a:moveTo>
                <a:lnTo>
                  <a:pt x="40" y="28"/>
                </a:lnTo>
                <a:lnTo>
                  <a:pt x="36" y="34"/>
                </a:lnTo>
                <a:lnTo>
                  <a:pt x="30" y="40"/>
                </a:lnTo>
                <a:lnTo>
                  <a:pt x="23" y="40"/>
                </a:lnTo>
                <a:lnTo>
                  <a:pt x="15" y="40"/>
                </a:lnTo>
                <a:lnTo>
                  <a:pt x="7" y="34"/>
                </a:lnTo>
                <a:lnTo>
                  <a:pt x="4" y="28"/>
                </a:lnTo>
                <a:lnTo>
                  <a:pt x="2" y="21"/>
                </a:lnTo>
                <a:lnTo>
                  <a:pt x="4" y="13"/>
                </a:lnTo>
                <a:lnTo>
                  <a:pt x="7" y="7"/>
                </a:lnTo>
                <a:lnTo>
                  <a:pt x="15" y="4"/>
                </a:lnTo>
                <a:lnTo>
                  <a:pt x="23" y="2"/>
                </a:lnTo>
                <a:lnTo>
                  <a:pt x="30" y="4"/>
                </a:lnTo>
                <a:lnTo>
                  <a:pt x="36" y="7"/>
                </a:lnTo>
                <a:lnTo>
                  <a:pt x="40" y="13"/>
                </a:lnTo>
                <a:lnTo>
                  <a:pt x="42" y="21"/>
                </a:lnTo>
                <a:close/>
              </a:path>
            </a:pathLst>
          </a:custGeom>
          <a:solidFill>
            <a:srgbClr val="786CA7"/>
          </a:solidFill>
          <a:ln w="9525">
            <a:noFill/>
            <a:round/>
            <a:headEnd/>
            <a:tailEnd/>
          </a:ln>
        </p:spPr>
        <p:txBody>
          <a:bodyPr/>
          <a:lstStyle/>
          <a:p>
            <a:endParaRPr lang="es-ES"/>
          </a:p>
        </p:txBody>
      </p:sp>
      <p:sp>
        <p:nvSpPr>
          <p:cNvPr id="37053" name="Freeform 855"/>
          <p:cNvSpPr>
            <a:spLocks noEditPoints="1"/>
          </p:cNvSpPr>
          <p:nvPr/>
        </p:nvSpPr>
        <p:spPr bwMode="auto">
          <a:xfrm>
            <a:off x="6064250" y="2517775"/>
            <a:ext cx="63500" cy="66675"/>
          </a:xfrm>
          <a:custGeom>
            <a:avLst/>
            <a:gdLst>
              <a:gd name="T0" fmla="*/ 40 w 40"/>
              <a:gd name="T1" fmla="*/ 21 h 42"/>
              <a:gd name="T2" fmla="*/ 38 w 40"/>
              <a:gd name="T3" fmla="*/ 13 h 42"/>
              <a:gd name="T4" fmla="*/ 34 w 40"/>
              <a:gd name="T5" fmla="*/ 7 h 42"/>
              <a:gd name="T6" fmla="*/ 28 w 40"/>
              <a:gd name="T7" fmla="*/ 2 h 42"/>
              <a:gd name="T8" fmla="*/ 21 w 40"/>
              <a:gd name="T9" fmla="*/ 0 h 42"/>
              <a:gd name="T10" fmla="*/ 11 w 40"/>
              <a:gd name="T11" fmla="*/ 2 h 42"/>
              <a:gd name="T12" fmla="*/ 5 w 40"/>
              <a:gd name="T13" fmla="*/ 7 h 42"/>
              <a:gd name="T14" fmla="*/ 2 w 40"/>
              <a:gd name="T15" fmla="*/ 13 h 42"/>
              <a:gd name="T16" fmla="*/ 0 w 40"/>
              <a:gd name="T17" fmla="*/ 21 h 42"/>
              <a:gd name="T18" fmla="*/ 2 w 40"/>
              <a:gd name="T19" fmla="*/ 28 h 42"/>
              <a:gd name="T20" fmla="*/ 5 w 40"/>
              <a:gd name="T21" fmla="*/ 36 h 42"/>
              <a:gd name="T22" fmla="*/ 11 w 40"/>
              <a:gd name="T23" fmla="*/ 40 h 42"/>
              <a:gd name="T24" fmla="*/ 21 w 40"/>
              <a:gd name="T25" fmla="*/ 42 h 42"/>
              <a:gd name="T26" fmla="*/ 28 w 40"/>
              <a:gd name="T27" fmla="*/ 40 h 42"/>
              <a:gd name="T28" fmla="*/ 34 w 40"/>
              <a:gd name="T29" fmla="*/ 36 h 42"/>
              <a:gd name="T30" fmla="*/ 38 w 40"/>
              <a:gd name="T31" fmla="*/ 28 h 42"/>
              <a:gd name="T32" fmla="*/ 40 w 40"/>
              <a:gd name="T33" fmla="*/ 21 h 42"/>
              <a:gd name="T34" fmla="*/ 38 w 40"/>
              <a:gd name="T35" fmla="*/ 21 h 42"/>
              <a:gd name="T36" fmla="*/ 36 w 40"/>
              <a:gd name="T37" fmla="*/ 28 h 42"/>
              <a:gd name="T38" fmla="*/ 32 w 40"/>
              <a:gd name="T39" fmla="*/ 34 h 42"/>
              <a:gd name="T40" fmla="*/ 27 w 40"/>
              <a:gd name="T41" fmla="*/ 38 h 42"/>
              <a:gd name="T42" fmla="*/ 21 w 40"/>
              <a:gd name="T43" fmla="*/ 40 h 42"/>
              <a:gd name="T44" fmla="*/ 13 w 40"/>
              <a:gd name="T45" fmla="*/ 38 h 42"/>
              <a:gd name="T46" fmla="*/ 7 w 40"/>
              <a:gd name="T47" fmla="*/ 34 h 42"/>
              <a:gd name="T48" fmla="*/ 4 w 40"/>
              <a:gd name="T49" fmla="*/ 28 h 42"/>
              <a:gd name="T50" fmla="*/ 2 w 40"/>
              <a:gd name="T51" fmla="*/ 21 h 42"/>
              <a:gd name="T52" fmla="*/ 4 w 40"/>
              <a:gd name="T53" fmla="*/ 15 h 42"/>
              <a:gd name="T54" fmla="*/ 7 w 40"/>
              <a:gd name="T55" fmla="*/ 7 h 42"/>
              <a:gd name="T56" fmla="*/ 13 w 40"/>
              <a:gd name="T57" fmla="*/ 4 h 42"/>
              <a:gd name="T58" fmla="*/ 21 w 40"/>
              <a:gd name="T59" fmla="*/ 4 h 42"/>
              <a:gd name="T60" fmla="*/ 27 w 40"/>
              <a:gd name="T61" fmla="*/ 4 h 42"/>
              <a:gd name="T62" fmla="*/ 32 w 40"/>
              <a:gd name="T63" fmla="*/ 7 h 42"/>
              <a:gd name="T64" fmla="*/ 36 w 40"/>
              <a:gd name="T65" fmla="*/ 15 h 42"/>
              <a:gd name="T66" fmla="*/ 38 w 40"/>
              <a:gd name="T67" fmla="*/ 21 h 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
              <a:gd name="T103" fmla="*/ 0 h 42"/>
              <a:gd name="T104" fmla="*/ 40 w 40"/>
              <a:gd name="T105" fmla="*/ 42 h 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 h="42">
                <a:moveTo>
                  <a:pt x="40" y="21"/>
                </a:moveTo>
                <a:lnTo>
                  <a:pt x="38" y="13"/>
                </a:lnTo>
                <a:lnTo>
                  <a:pt x="34" y="7"/>
                </a:lnTo>
                <a:lnTo>
                  <a:pt x="28" y="2"/>
                </a:lnTo>
                <a:lnTo>
                  <a:pt x="21" y="0"/>
                </a:lnTo>
                <a:lnTo>
                  <a:pt x="11" y="2"/>
                </a:lnTo>
                <a:lnTo>
                  <a:pt x="5" y="7"/>
                </a:lnTo>
                <a:lnTo>
                  <a:pt x="2" y="13"/>
                </a:lnTo>
                <a:lnTo>
                  <a:pt x="0" y="21"/>
                </a:lnTo>
                <a:lnTo>
                  <a:pt x="2" y="28"/>
                </a:lnTo>
                <a:lnTo>
                  <a:pt x="5" y="36"/>
                </a:lnTo>
                <a:lnTo>
                  <a:pt x="11" y="40"/>
                </a:lnTo>
                <a:lnTo>
                  <a:pt x="21" y="42"/>
                </a:lnTo>
                <a:lnTo>
                  <a:pt x="28" y="40"/>
                </a:lnTo>
                <a:lnTo>
                  <a:pt x="34" y="36"/>
                </a:lnTo>
                <a:lnTo>
                  <a:pt x="38" y="28"/>
                </a:lnTo>
                <a:lnTo>
                  <a:pt x="40" y="21"/>
                </a:lnTo>
                <a:close/>
                <a:moveTo>
                  <a:pt x="38" y="21"/>
                </a:moveTo>
                <a:lnTo>
                  <a:pt x="36" y="28"/>
                </a:lnTo>
                <a:lnTo>
                  <a:pt x="32" y="34"/>
                </a:lnTo>
                <a:lnTo>
                  <a:pt x="27" y="38"/>
                </a:lnTo>
                <a:lnTo>
                  <a:pt x="21" y="40"/>
                </a:lnTo>
                <a:lnTo>
                  <a:pt x="13" y="38"/>
                </a:lnTo>
                <a:lnTo>
                  <a:pt x="7" y="34"/>
                </a:lnTo>
                <a:lnTo>
                  <a:pt x="4" y="28"/>
                </a:lnTo>
                <a:lnTo>
                  <a:pt x="2" y="21"/>
                </a:lnTo>
                <a:lnTo>
                  <a:pt x="4" y="15"/>
                </a:lnTo>
                <a:lnTo>
                  <a:pt x="7" y="7"/>
                </a:lnTo>
                <a:lnTo>
                  <a:pt x="13" y="4"/>
                </a:lnTo>
                <a:lnTo>
                  <a:pt x="21" y="4"/>
                </a:lnTo>
                <a:lnTo>
                  <a:pt x="27" y="4"/>
                </a:lnTo>
                <a:lnTo>
                  <a:pt x="32" y="7"/>
                </a:lnTo>
                <a:lnTo>
                  <a:pt x="36" y="15"/>
                </a:lnTo>
                <a:lnTo>
                  <a:pt x="38" y="21"/>
                </a:lnTo>
                <a:close/>
              </a:path>
            </a:pathLst>
          </a:custGeom>
          <a:solidFill>
            <a:srgbClr val="7C72AA"/>
          </a:solidFill>
          <a:ln w="9525">
            <a:noFill/>
            <a:round/>
            <a:headEnd/>
            <a:tailEnd/>
          </a:ln>
        </p:spPr>
        <p:txBody>
          <a:bodyPr/>
          <a:lstStyle/>
          <a:p>
            <a:endParaRPr lang="es-ES"/>
          </a:p>
        </p:txBody>
      </p:sp>
      <p:sp>
        <p:nvSpPr>
          <p:cNvPr id="37054" name="Freeform 856"/>
          <p:cNvSpPr>
            <a:spLocks noEditPoints="1"/>
          </p:cNvSpPr>
          <p:nvPr/>
        </p:nvSpPr>
        <p:spPr bwMode="auto">
          <a:xfrm>
            <a:off x="6064250" y="2520950"/>
            <a:ext cx="63500" cy="60325"/>
          </a:xfrm>
          <a:custGeom>
            <a:avLst/>
            <a:gdLst>
              <a:gd name="T0" fmla="*/ 40 w 40"/>
              <a:gd name="T1" fmla="*/ 19 h 38"/>
              <a:gd name="T2" fmla="*/ 38 w 40"/>
              <a:gd name="T3" fmla="*/ 11 h 38"/>
              <a:gd name="T4" fmla="*/ 34 w 40"/>
              <a:gd name="T5" fmla="*/ 5 h 38"/>
              <a:gd name="T6" fmla="*/ 28 w 40"/>
              <a:gd name="T7" fmla="*/ 2 h 38"/>
              <a:gd name="T8" fmla="*/ 21 w 40"/>
              <a:gd name="T9" fmla="*/ 0 h 38"/>
              <a:gd name="T10" fmla="*/ 13 w 40"/>
              <a:gd name="T11" fmla="*/ 2 h 38"/>
              <a:gd name="T12" fmla="*/ 5 w 40"/>
              <a:gd name="T13" fmla="*/ 5 h 38"/>
              <a:gd name="T14" fmla="*/ 2 w 40"/>
              <a:gd name="T15" fmla="*/ 11 h 38"/>
              <a:gd name="T16" fmla="*/ 0 w 40"/>
              <a:gd name="T17" fmla="*/ 19 h 38"/>
              <a:gd name="T18" fmla="*/ 2 w 40"/>
              <a:gd name="T19" fmla="*/ 26 h 38"/>
              <a:gd name="T20" fmla="*/ 5 w 40"/>
              <a:gd name="T21" fmla="*/ 32 h 38"/>
              <a:gd name="T22" fmla="*/ 13 w 40"/>
              <a:gd name="T23" fmla="*/ 38 h 38"/>
              <a:gd name="T24" fmla="*/ 21 w 40"/>
              <a:gd name="T25" fmla="*/ 38 h 38"/>
              <a:gd name="T26" fmla="*/ 28 w 40"/>
              <a:gd name="T27" fmla="*/ 38 h 38"/>
              <a:gd name="T28" fmla="*/ 34 w 40"/>
              <a:gd name="T29" fmla="*/ 32 h 38"/>
              <a:gd name="T30" fmla="*/ 38 w 40"/>
              <a:gd name="T31" fmla="*/ 26 h 38"/>
              <a:gd name="T32" fmla="*/ 40 w 40"/>
              <a:gd name="T33" fmla="*/ 19 h 38"/>
              <a:gd name="T34" fmla="*/ 38 w 40"/>
              <a:gd name="T35" fmla="*/ 19 h 38"/>
              <a:gd name="T36" fmla="*/ 36 w 40"/>
              <a:gd name="T37" fmla="*/ 26 h 38"/>
              <a:gd name="T38" fmla="*/ 32 w 40"/>
              <a:gd name="T39" fmla="*/ 32 h 38"/>
              <a:gd name="T40" fmla="*/ 27 w 40"/>
              <a:gd name="T41" fmla="*/ 34 h 38"/>
              <a:gd name="T42" fmla="*/ 21 w 40"/>
              <a:gd name="T43" fmla="*/ 36 h 38"/>
              <a:gd name="T44" fmla="*/ 13 w 40"/>
              <a:gd name="T45" fmla="*/ 34 h 38"/>
              <a:gd name="T46" fmla="*/ 7 w 40"/>
              <a:gd name="T47" fmla="*/ 32 h 38"/>
              <a:gd name="T48" fmla="*/ 4 w 40"/>
              <a:gd name="T49" fmla="*/ 26 h 38"/>
              <a:gd name="T50" fmla="*/ 4 w 40"/>
              <a:gd name="T51" fmla="*/ 19 h 38"/>
              <a:gd name="T52" fmla="*/ 4 w 40"/>
              <a:gd name="T53" fmla="*/ 13 h 38"/>
              <a:gd name="T54" fmla="*/ 7 w 40"/>
              <a:gd name="T55" fmla="*/ 7 h 38"/>
              <a:gd name="T56" fmla="*/ 13 w 40"/>
              <a:gd name="T57" fmla="*/ 3 h 38"/>
              <a:gd name="T58" fmla="*/ 21 w 40"/>
              <a:gd name="T59" fmla="*/ 2 h 38"/>
              <a:gd name="T60" fmla="*/ 27 w 40"/>
              <a:gd name="T61" fmla="*/ 3 h 38"/>
              <a:gd name="T62" fmla="*/ 32 w 40"/>
              <a:gd name="T63" fmla="*/ 7 h 38"/>
              <a:gd name="T64" fmla="*/ 36 w 40"/>
              <a:gd name="T65" fmla="*/ 13 h 38"/>
              <a:gd name="T66" fmla="*/ 38 w 40"/>
              <a:gd name="T67" fmla="*/ 1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
              <a:gd name="T103" fmla="*/ 0 h 38"/>
              <a:gd name="T104" fmla="*/ 40 w 40"/>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 h="38">
                <a:moveTo>
                  <a:pt x="40" y="19"/>
                </a:moveTo>
                <a:lnTo>
                  <a:pt x="38" y="11"/>
                </a:lnTo>
                <a:lnTo>
                  <a:pt x="34" y="5"/>
                </a:lnTo>
                <a:lnTo>
                  <a:pt x="28" y="2"/>
                </a:lnTo>
                <a:lnTo>
                  <a:pt x="21" y="0"/>
                </a:lnTo>
                <a:lnTo>
                  <a:pt x="13" y="2"/>
                </a:lnTo>
                <a:lnTo>
                  <a:pt x="5" y="5"/>
                </a:lnTo>
                <a:lnTo>
                  <a:pt x="2" y="11"/>
                </a:lnTo>
                <a:lnTo>
                  <a:pt x="0" y="19"/>
                </a:lnTo>
                <a:lnTo>
                  <a:pt x="2" y="26"/>
                </a:lnTo>
                <a:lnTo>
                  <a:pt x="5" y="32"/>
                </a:lnTo>
                <a:lnTo>
                  <a:pt x="13" y="38"/>
                </a:lnTo>
                <a:lnTo>
                  <a:pt x="21" y="38"/>
                </a:lnTo>
                <a:lnTo>
                  <a:pt x="28" y="38"/>
                </a:lnTo>
                <a:lnTo>
                  <a:pt x="34" y="32"/>
                </a:lnTo>
                <a:lnTo>
                  <a:pt x="38" y="26"/>
                </a:lnTo>
                <a:lnTo>
                  <a:pt x="40" y="19"/>
                </a:lnTo>
                <a:close/>
                <a:moveTo>
                  <a:pt x="38" y="19"/>
                </a:moveTo>
                <a:lnTo>
                  <a:pt x="36" y="26"/>
                </a:lnTo>
                <a:lnTo>
                  <a:pt x="32" y="32"/>
                </a:lnTo>
                <a:lnTo>
                  <a:pt x="27" y="34"/>
                </a:lnTo>
                <a:lnTo>
                  <a:pt x="21" y="36"/>
                </a:lnTo>
                <a:lnTo>
                  <a:pt x="13" y="34"/>
                </a:lnTo>
                <a:lnTo>
                  <a:pt x="7" y="32"/>
                </a:lnTo>
                <a:lnTo>
                  <a:pt x="4" y="26"/>
                </a:lnTo>
                <a:lnTo>
                  <a:pt x="4" y="19"/>
                </a:lnTo>
                <a:lnTo>
                  <a:pt x="4" y="13"/>
                </a:lnTo>
                <a:lnTo>
                  <a:pt x="7" y="7"/>
                </a:lnTo>
                <a:lnTo>
                  <a:pt x="13" y="3"/>
                </a:lnTo>
                <a:lnTo>
                  <a:pt x="21" y="2"/>
                </a:lnTo>
                <a:lnTo>
                  <a:pt x="27" y="3"/>
                </a:lnTo>
                <a:lnTo>
                  <a:pt x="32" y="7"/>
                </a:lnTo>
                <a:lnTo>
                  <a:pt x="36" y="13"/>
                </a:lnTo>
                <a:lnTo>
                  <a:pt x="38" y="19"/>
                </a:lnTo>
                <a:close/>
              </a:path>
            </a:pathLst>
          </a:custGeom>
          <a:solidFill>
            <a:srgbClr val="8177AE"/>
          </a:solidFill>
          <a:ln w="9525">
            <a:noFill/>
            <a:round/>
            <a:headEnd/>
            <a:tailEnd/>
          </a:ln>
        </p:spPr>
        <p:txBody>
          <a:bodyPr/>
          <a:lstStyle/>
          <a:p>
            <a:endParaRPr lang="es-ES"/>
          </a:p>
        </p:txBody>
      </p:sp>
      <p:sp>
        <p:nvSpPr>
          <p:cNvPr id="37055" name="Freeform 857"/>
          <p:cNvSpPr>
            <a:spLocks noEditPoints="1"/>
          </p:cNvSpPr>
          <p:nvPr/>
        </p:nvSpPr>
        <p:spPr bwMode="auto">
          <a:xfrm>
            <a:off x="6067425" y="2524125"/>
            <a:ext cx="57150" cy="57150"/>
          </a:xfrm>
          <a:custGeom>
            <a:avLst/>
            <a:gdLst>
              <a:gd name="T0" fmla="*/ 36 w 36"/>
              <a:gd name="T1" fmla="*/ 17 h 36"/>
              <a:gd name="T2" fmla="*/ 34 w 36"/>
              <a:gd name="T3" fmla="*/ 11 h 36"/>
              <a:gd name="T4" fmla="*/ 30 w 36"/>
              <a:gd name="T5" fmla="*/ 3 h 36"/>
              <a:gd name="T6" fmla="*/ 25 w 36"/>
              <a:gd name="T7" fmla="*/ 0 h 36"/>
              <a:gd name="T8" fmla="*/ 19 w 36"/>
              <a:gd name="T9" fmla="*/ 0 h 36"/>
              <a:gd name="T10" fmla="*/ 11 w 36"/>
              <a:gd name="T11" fmla="*/ 0 h 36"/>
              <a:gd name="T12" fmla="*/ 5 w 36"/>
              <a:gd name="T13" fmla="*/ 3 h 36"/>
              <a:gd name="T14" fmla="*/ 2 w 36"/>
              <a:gd name="T15" fmla="*/ 11 h 36"/>
              <a:gd name="T16" fmla="*/ 0 w 36"/>
              <a:gd name="T17" fmla="*/ 17 h 36"/>
              <a:gd name="T18" fmla="*/ 2 w 36"/>
              <a:gd name="T19" fmla="*/ 24 h 36"/>
              <a:gd name="T20" fmla="*/ 5 w 36"/>
              <a:gd name="T21" fmla="*/ 30 h 36"/>
              <a:gd name="T22" fmla="*/ 11 w 36"/>
              <a:gd name="T23" fmla="*/ 34 h 36"/>
              <a:gd name="T24" fmla="*/ 19 w 36"/>
              <a:gd name="T25" fmla="*/ 36 h 36"/>
              <a:gd name="T26" fmla="*/ 25 w 36"/>
              <a:gd name="T27" fmla="*/ 34 h 36"/>
              <a:gd name="T28" fmla="*/ 30 w 36"/>
              <a:gd name="T29" fmla="*/ 30 h 36"/>
              <a:gd name="T30" fmla="*/ 34 w 36"/>
              <a:gd name="T31" fmla="*/ 24 h 36"/>
              <a:gd name="T32" fmla="*/ 36 w 36"/>
              <a:gd name="T33" fmla="*/ 17 h 36"/>
              <a:gd name="T34" fmla="*/ 34 w 36"/>
              <a:gd name="T35" fmla="*/ 17 h 36"/>
              <a:gd name="T36" fmla="*/ 32 w 36"/>
              <a:gd name="T37" fmla="*/ 23 h 36"/>
              <a:gd name="T38" fmla="*/ 28 w 36"/>
              <a:gd name="T39" fmla="*/ 28 h 36"/>
              <a:gd name="T40" fmla="*/ 25 w 36"/>
              <a:gd name="T41" fmla="*/ 32 h 36"/>
              <a:gd name="T42" fmla="*/ 19 w 36"/>
              <a:gd name="T43" fmla="*/ 34 h 36"/>
              <a:gd name="T44" fmla="*/ 11 w 36"/>
              <a:gd name="T45" fmla="*/ 32 h 36"/>
              <a:gd name="T46" fmla="*/ 7 w 36"/>
              <a:gd name="T47" fmla="*/ 28 h 36"/>
              <a:gd name="T48" fmla="*/ 3 w 36"/>
              <a:gd name="T49" fmla="*/ 23 h 36"/>
              <a:gd name="T50" fmla="*/ 2 w 36"/>
              <a:gd name="T51" fmla="*/ 17 h 36"/>
              <a:gd name="T52" fmla="*/ 3 w 36"/>
              <a:gd name="T53" fmla="*/ 11 h 36"/>
              <a:gd name="T54" fmla="*/ 7 w 36"/>
              <a:gd name="T55" fmla="*/ 5 h 36"/>
              <a:gd name="T56" fmla="*/ 11 w 36"/>
              <a:gd name="T57" fmla="*/ 3 h 36"/>
              <a:gd name="T58" fmla="*/ 19 w 36"/>
              <a:gd name="T59" fmla="*/ 1 h 36"/>
              <a:gd name="T60" fmla="*/ 25 w 36"/>
              <a:gd name="T61" fmla="*/ 3 h 36"/>
              <a:gd name="T62" fmla="*/ 28 w 36"/>
              <a:gd name="T63" fmla="*/ 5 h 36"/>
              <a:gd name="T64" fmla="*/ 32 w 36"/>
              <a:gd name="T65" fmla="*/ 11 h 36"/>
              <a:gd name="T66" fmla="*/ 34 w 36"/>
              <a:gd name="T67" fmla="*/ 17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
              <a:gd name="T103" fmla="*/ 0 h 36"/>
              <a:gd name="T104" fmla="*/ 36 w 36"/>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 h="36">
                <a:moveTo>
                  <a:pt x="36" y="17"/>
                </a:moveTo>
                <a:lnTo>
                  <a:pt x="34" y="11"/>
                </a:lnTo>
                <a:lnTo>
                  <a:pt x="30" y="3"/>
                </a:lnTo>
                <a:lnTo>
                  <a:pt x="25" y="0"/>
                </a:lnTo>
                <a:lnTo>
                  <a:pt x="19" y="0"/>
                </a:lnTo>
                <a:lnTo>
                  <a:pt x="11" y="0"/>
                </a:lnTo>
                <a:lnTo>
                  <a:pt x="5" y="3"/>
                </a:lnTo>
                <a:lnTo>
                  <a:pt x="2" y="11"/>
                </a:lnTo>
                <a:lnTo>
                  <a:pt x="0" y="17"/>
                </a:lnTo>
                <a:lnTo>
                  <a:pt x="2" y="24"/>
                </a:lnTo>
                <a:lnTo>
                  <a:pt x="5" y="30"/>
                </a:lnTo>
                <a:lnTo>
                  <a:pt x="11" y="34"/>
                </a:lnTo>
                <a:lnTo>
                  <a:pt x="19" y="36"/>
                </a:lnTo>
                <a:lnTo>
                  <a:pt x="25" y="34"/>
                </a:lnTo>
                <a:lnTo>
                  <a:pt x="30" y="30"/>
                </a:lnTo>
                <a:lnTo>
                  <a:pt x="34" y="24"/>
                </a:lnTo>
                <a:lnTo>
                  <a:pt x="36" y="17"/>
                </a:lnTo>
                <a:close/>
                <a:moveTo>
                  <a:pt x="34" y="17"/>
                </a:moveTo>
                <a:lnTo>
                  <a:pt x="32" y="23"/>
                </a:lnTo>
                <a:lnTo>
                  <a:pt x="28" y="28"/>
                </a:lnTo>
                <a:lnTo>
                  <a:pt x="25" y="32"/>
                </a:lnTo>
                <a:lnTo>
                  <a:pt x="19" y="34"/>
                </a:lnTo>
                <a:lnTo>
                  <a:pt x="11" y="32"/>
                </a:lnTo>
                <a:lnTo>
                  <a:pt x="7" y="28"/>
                </a:lnTo>
                <a:lnTo>
                  <a:pt x="3" y="23"/>
                </a:lnTo>
                <a:lnTo>
                  <a:pt x="2" y="17"/>
                </a:lnTo>
                <a:lnTo>
                  <a:pt x="3" y="11"/>
                </a:lnTo>
                <a:lnTo>
                  <a:pt x="7" y="5"/>
                </a:lnTo>
                <a:lnTo>
                  <a:pt x="11" y="3"/>
                </a:lnTo>
                <a:lnTo>
                  <a:pt x="19" y="1"/>
                </a:lnTo>
                <a:lnTo>
                  <a:pt x="25" y="3"/>
                </a:lnTo>
                <a:lnTo>
                  <a:pt x="28" y="5"/>
                </a:lnTo>
                <a:lnTo>
                  <a:pt x="32" y="11"/>
                </a:lnTo>
                <a:lnTo>
                  <a:pt x="34" y="17"/>
                </a:lnTo>
                <a:close/>
              </a:path>
            </a:pathLst>
          </a:custGeom>
          <a:solidFill>
            <a:srgbClr val="867CB1"/>
          </a:solidFill>
          <a:ln w="9525">
            <a:noFill/>
            <a:round/>
            <a:headEnd/>
            <a:tailEnd/>
          </a:ln>
        </p:spPr>
        <p:txBody>
          <a:bodyPr/>
          <a:lstStyle/>
          <a:p>
            <a:endParaRPr lang="es-ES"/>
          </a:p>
        </p:txBody>
      </p:sp>
      <p:sp>
        <p:nvSpPr>
          <p:cNvPr id="37056" name="Freeform 858"/>
          <p:cNvSpPr>
            <a:spLocks noEditPoints="1"/>
          </p:cNvSpPr>
          <p:nvPr/>
        </p:nvSpPr>
        <p:spPr bwMode="auto">
          <a:xfrm>
            <a:off x="6070600" y="2524125"/>
            <a:ext cx="53975" cy="53975"/>
          </a:xfrm>
          <a:custGeom>
            <a:avLst/>
            <a:gdLst>
              <a:gd name="T0" fmla="*/ 34 w 34"/>
              <a:gd name="T1" fmla="*/ 17 h 34"/>
              <a:gd name="T2" fmla="*/ 32 w 34"/>
              <a:gd name="T3" fmla="*/ 11 h 34"/>
              <a:gd name="T4" fmla="*/ 28 w 34"/>
              <a:gd name="T5" fmla="*/ 5 h 34"/>
              <a:gd name="T6" fmla="*/ 23 w 34"/>
              <a:gd name="T7" fmla="*/ 1 h 34"/>
              <a:gd name="T8" fmla="*/ 17 w 34"/>
              <a:gd name="T9" fmla="*/ 0 h 34"/>
              <a:gd name="T10" fmla="*/ 9 w 34"/>
              <a:gd name="T11" fmla="*/ 1 h 34"/>
              <a:gd name="T12" fmla="*/ 3 w 34"/>
              <a:gd name="T13" fmla="*/ 5 h 34"/>
              <a:gd name="T14" fmla="*/ 0 w 34"/>
              <a:gd name="T15" fmla="*/ 11 h 34"/>
              <a:gd name="T16" fmla="*/ 0 w 34"/>
              <a:gd name="T17" fmla="*/ 17 h 34"/>
              <a:gd name="T18" fmla="*/ 0 w 34"/>
              <a:gd name="T19" fmla="*/ 24 h 34"/>
              <a:gd name="T20" fmla="*/ 3 w 34"/>
              <a:gd name="T21" fmla="*/ 30 h 34"/>
              <a:gd name="T22" fmla="*/ 9 w 34"/>
              <a:gd name="T23" fmla="*/ 32 h 34"/>
              <a:gd name="T24" fmla="*/ 17 w 34"/>
              <a:gd name="T25" fmla="*/ 34 h 34"/>
              <a:gd name="T26" fmla="*/ 23 w 34"/>
              <a:gd name="T27" fmla="*/ 32 h 34"/>
              <a:gd name="T28" fmla="*/ 28 w 34"/>
              <a:gd name="T29" fmla="*/ 30 h 34"/>
              <a:gd name="T30" fmla="*/ 32 w 34"/>
              <a:gd name="T31" fmla="*/ 24 h 34"/>
              <a:gd name="T32" fmla="*/ 34 w 34"/>
              <a:gd name="T33" fmla="*/ 17 h 34"/>
              <a:gd name="T34" fmla="*/ 30 w 34"/>
              <a:gd name="T35" fmla="*/ 17 h 34"/>
              <a:gd name="T36" fmla="*/ 30 w 34"/>
              <a:gd name="T37" fmla="*/ 23 h 34"/>
              <a:gd name="T38" fmla="*/ 26 w 34"/>
              <a:gd name="T39" fmla="*/ 28 h 34"/>
              <a:gd name="T40" fmla="*/ 23 w 34"/>
              <a:gd name="T41" fmla="*/ 30 h 34"/>
              <a:gd name="T42" fmla="*/ 17 w 34"/>
              <a:gd name="T43" fmla="*/ 32 h 34"/>
              <a:gd name="T44" fmla="*/ 11 w 34"/>
              <a:gd name="T45" fmla="*/ 30 h 34"/>
              <a:gd name="T46" fmla="*/ 5 w 34"/>
              <a:gd name="T47" fmla="*/ 28 h 34"/>
              <a:gd name="T48" fmla="*/ 1 w 34"/>
              <a:gd name="T49" fmla="*/ 23 h 34"/>
              <a:gd name="T50" fmla="*/ 1 w 34"/>
              <a:gd name="T51" fmla="*/ 17 h 34"/>
              <a:gd name="T52" fmla="*/ 1 w 34"/>
              <a:gd name="T53" fmla="*/ 11 h 34"/>
              <a:gd name="T54" fmla="*/ 5 w 34"/>
              <a:gd name="T55" fmla="*/ 7 h 34"/>
              <a:gd name="T56" fmla="*/ 11 w 34"/>
              <a:gd name="T57" fmla="*/ 3 h 34"/>
              <a:gd name="T58" fmla="*/ 17 w 34"/>
              <a:gd name="T59" fmla="*/ 1 h 34"/>
              <a:gd name="T60" fmla="*/ 23 w 34"/>
              <a:gd name="T61" fmla="*/ 3 h 34"/>
              <a:gd name="T62" fmla="*/ 26 w 34"/>
              <a:gd name="T63" fmla="*/ 7 h 34"/>
              <a:gd name="T64" fmla="*/ 30 w 34"/>
              <a:gd name="T65" fmla="*/ 11 h 34"/>
              <a:gd name="T66" fmla="*/ 30 w 34"/>
              <a:gd name="T67" fmla="*/ 17 h 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
              <a:gd name="T103" fmla="*/ 0 h 34"/>
              <a:gd name="T104" fmla="*/ 34 w 34"/>
              <a:gd name="T105" fmla="*/ 34 h 3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 h="34">
                <a:moveTo>
                  <a:pt x="34" y="17"/>
                </a:moveTo>
                <a:lnTo>
                  <a:pt x="32" y="11"/>
                </a:lnTo>
                <a:lnTo>
                  <a:pt x="28" y="5"/>
                </a:lnTo>
                <a:lnTo>
                  <a:pt x="23" y="1"/>
                </a:lnTo>
                <a:lnTo>
                  <a:pt x="17" y="0"/>
                </a:lnTo>
                <a:lnTo>
                  <a:pt x="9" y="1"/>
                </a:lnTo>
                <a:lnTo>
                  <a:pt x="3" y="5"/>
                </a:lnTo>
                <a:lnTo>
                  <a:pt x="0" y="11"/>
                </a:lnTo>
                <a:lnTo>
                  <a:pt x="0" y="17"/>
                </a:lnTo>
                <a:lnTo>
                  <a:pt x="0" y="24"/>
                </a:lnTo>
                <a:lnTo>
                  <a:pt x="3" y="30"/>
                </a:lnTo>
                <a:lnTo>
                  <a:pt x="9" y="32"/>
                </a:lnTo>
                <a:lnTo>
                  <a:pt x="17" y="34"/>
                </a:lnTo>
                <a:lnTo>
                  <a:pt x="23" y="32"/>
                </a:lnTo>
                <a:lnTo>
                  <a:pt x="28" y="30"/>
                </a:lnTo>
                <a:lnTo>
                  <a:pt x="32" y="24"/>
                </a:lnTo>
                <a:lnTo>
                  <a:pt x="34" y="17"/>
                </a:lnTo>
                <a:close/>
                <a:moveTo>
                  <a:pt x="30" y="17"/>
                </a:moveTo>
                <a:lnTo>
                  <a:pt x="30" y="23"/>
                </a:lnTo>
                <a:lnTo>
                  <a:pt x="26" y="28"/>
                </a:lnTo>
                <a:lnTo>
                  <a:pt x="23" y="30"/>
                </a:lnTo>
                <a:lnTo>
                  <a:pt x="17" y="32"/>
                </a:lnTo>
                <a:lnTo>
                  <a:pt x="11" y="30"/>
                </a:lnTo>
                <a:lnTo>
                  <a:pt x="5" y="28"/>
                </a:lnTo>
                <a:lnTo>
                  <a:pt x="1" y="23"/>
                </a:lnTo>
                <a:lnTo>
                  <a:pt x="1" y="17"/>
                </a:lnTo>
                <a:lnTo>
                  <a:pt x="1" y="11"/>
                </a:lnTo>
                <a:lnTo>
                  <a:pt x="5" y="7"/>
                </a:lnTo>
                <a:lnTo>
                  <a:pt x="11" y="3"/>
                </a:lnTo>
                <a:lnTo>
                  <a:pt x="17" y="1"/>
                </a:lnTo>
                <a:lnTo>
                  <a:pt x="23" y="3"/>
                </a:lnTo>
                <a:lnTo>
                  <a:pt x="26" y="7"/>
                </a:lnTo>
                <a:lnTo>
                  <a:pt x="30" y="11"/>
                </a:lnTo>
                <a:lnTo>
                  <a:pt x="30" y="17"/>
                </a:lnTo>
                <a:close/>
              </a:path>
            </a:pathLst>
          </a:custGeom>
          <a:solidFill>
            <a:srgbClr val="8C82B5"/>
          </a:solidFill>
          <a:ln w="9525">
            <a:noFill/>
            <a:round/>
            <a:headEnd/>
            <a:tailEnd/>
          </a:ln>
        </p:spPr>
        <p:txBody>
          <a:bodyPr/>
          <a:lstStyle/>
          <a:p>
            <a:endParaRPr lang="es-ES"/>
          </a:p>
        </p:txBody>
      </p:sp>
      <p:sp>
        <p:nvSpPr>
          <p:cNvPr id="37057" name="Freeform 859"/>
          <p:cNvSpPr>
            <a:spLocks noEditPoints="1"/>
          </p:cNvSpPr>
          <p:nvPr/>
        </p:nvSpPr>
        <p:spPr bwMode="auto">
          <a:xfrm>
            <a:off x="6070600" y="2525713"/>
            <a:ext cx="50800" cy="52387"/>
          </a:xfrm>
          <a:custGeom>
            <a:avLst/>
            <a:gdLst>
              <a:gd name="T0" fmla="*/ 32 w 32"/>
              <a:gd name="T1" fmla="*/ 16 h 33"/>
              <a:gd name="T2" fmla="*/ 30 w 32"/>
              <a:gd name="T3" fmla="*/ 10 h 33"/>
              <a:gd name="T4" fmla="*/ 26 w 32"/>
              <a:gd name="T5" fmla="*/ 4 h 33"/>
              <a:gd name="T6" fmla="*/ 23 w 32"/>
              <a:gd name="T7" fmla="*/ 2 h 33"/>
              <a:gd name="T8" fmla="*/ 17 w 32"/>
              <a:gd name="T9" fmla="*/ 0 h 33"/>
              <a:gd name="T10" fmla="*/ 9 w 32"/>
              <a:gd name="T11" fmla="*/ 2 h 33"/>
              <a:gd name="T12" fmla="*/ 5 w 32"/>
              <a:gd name="T13" fmla="*/ 4 h 33"/>
              <a:gd name="T14" fmla="*/ 1 w 32"/>
              <a:gd name="T15" fmla="*/ 10 h 33"/>
              <a:gd name="T16" fmla="*/ 0 w 32"/>
              <a:gd name="T17" fmla="*/ 16 h 33"/>
              <a:gd name="T18" fmla="*/ 1 w 32"/>
              <a:gd name="T19" fmla="*/ 22 h 33"/>
              <a:gd name="T20" fmla="*/ 5 w 32"/>
              <a:gd name="T21" fmla="*/ 27 h 33"/>
              <a:gd name="T22" fmla="*/ 9 w 32"/>
              <a:gd name="T23" fmla="*/ 31 h 33"/>
              <a:gd name="T24" fmla="*/ 17 w 32"/>
              <a:gd name="T25" fmla="*/ 33 h 33"/>
              <a:gd name="T26" fmla="*/ 23 w 32"/>
              <a:gd name="T27" fmla="*/ 31 h 33"/>
              <a:gd name="T28" fmla="*/ 26 w 32"/>
              <a:gd name="T29" fmla="*/ 27 h 33"/>
              <a:gd name="T30" fmla="*/ 30 w 32"/>
              <a:gd name="T31" fmla="*/ 22 h 33"/>
              <a:gd name="T32" fmla="*/ 32 w 32"/>
              <a:gd name="T33" fmla="*/ 16 h 33"/>
              <a:gd name="T34" fmla="*/ 30 w 32"/>
              <a:gd name="T35" fmla="*/ 16 h 33"/>
              <a:gd name="T36" fmla="*/ 28 w 32"/>
              <a:gd name="T37" fmla="*/ 22 h 33"/>
              <a:gd name="T38" fmla="*/ 26 w 32"/>
              <a:gd name="T39" fmla="*/ 25 h 33"/>
              <a:gd name="T40" fmla="*/ 21 w 32"/>
              <a:gd name="T41" fmla="*/ 29 h 33"/>
              <a:gd name="T42" fmla="*/ 17 w 32"/>
              <a:gd name="T43" fmla="*/ 29 h 33"/>
              <a:gd name="T44" fmla="*/ 11 w 32"/>
              <a:gd name="T45" fmla="*/ 29 h 33"/>
              <a:gd name="T46" fmla="*/ 7 w 32"/>
              <a:gd name="T47" fmla="*/ 25 h 33"/>
              <a:gd name="T48" fmla="*/ 3 w 32"/>
              <a:gd name="T49" fmla="*/ 22 h 33"/>
              <a:gd name="T50" fmla="*/ 1 w 32"/>
              <a:gd name="T51" fmla="*/ 16 h 33"/>
              <a:gd name="T52" fmla="*/ 3 w 32"/>
              <a:gd name="T53" fmla="*/ 10 h 33"/>
              <a:gd name="T54" fmla="*/ 7 w 32"/>
              <a:gd name="T55" fmla="*/ 6 h 33"/>
              <a:gd name="T56" fmla="*/ 11 w 32"/>
              <a:gd name="T57" fmla="*/ 4 h 33"/>
              <a:gd name="T58" fmla="*/ 17 w 32"/>
              <a:gd name="T59" fmla="*/ 2 h 33"/>
              <a:gd name="T60" fmla="*/ 21 w 32"/>
              <a:gd name="T61" fmla="*/ 4 h 33"/>
              <a:gd name="T62" fmla="*/ 26 w 32"/>
              <a:gd name="T63" fmla="*/ 6 h 33"/>
              <a:gd name="T64" fmla="*/ 28 w 32"/>
              <a:gd name="T65" fmla="*/ 10 h 33"/>
              <a:gd name="T66" fmla="*/ 30 w 32"/>
              <a:gd name="T67" fmla="*/ 16 h 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2"/>
              <a:gd name="T103" fmla="*/ 0 h 33"/>
              <a:gd name="T104" fmla="*/ 32 w 32"/>
              <a:gd name="T105" fmla="*/ 33 h 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2" h="33">
                <a:moveTo>
                  <a:pt x="32" y="16"/>
                </a:moveTo>
                <a:lnTo>
                  <a:pt x="30" y="10"/>
                </a:lnTo>
                <a:lnTo>
                  <a:pt x="26" y="4"/>
                </a:lnTo>
                <a:lnTo>
                  <a:pt x="23" y="2"/>
                </a:lnTo>
                <a:lnTo>
                  <a:pt x="17" y="0"/>
                </a:lnTo>
                <a:lnTo>
                  <a:pt x="9" y="2"/>
                </a:lnTo>
                <a:lnTo>
                  <a:pt x="5" y="4"/>
                </a:lnTo>
                <a:lnTo>
                  <a:pt x="1" y="10"/>
                </a:lnTo>
                <a:lnTo>
                  <a:pt x="0" y="16"/>
                </a:lnTo>
                <a:lnTo>
                  <a:pt x="1" y="22"/>
                </a:lnTo>
                <a:lnTo>
                  <a:pt x="5" y="27"/>
                </a:lnTo>
                <a:lnTo>
                  <a:pt x="9" y="31"/>
                </a:lnTo>
                <a:lnTo>
                  <a:pt x="17" y="33"/>
                </a:lnTo>
                <a:lnTo>
                  <a:pt x="23" y="31"/>
                </a:lnTo>
                <a:lnTo>
                  <a:pt x="26" y="27"/>
                </a:lnTo>
                <a:lnTo>
                  <a:pt x="30" y="22"/>
                </a:lnTo>
                <a:lnTo>
                  <a:pt x="32" y="16"/>
                </a:lnTo>
                <a:close/>
                <a:moveTo>
                  <a:pt x="30" y="16"/>
                </a:moveTo>
                <a:lnTo>
                  <a:pt x="28" y="22"/>
                </a:lnTo>
                <a:lnTo>
                  <a:pt x="26" y="25"/>
                </a:lnTo>
                <a:lnTo>
                  <a:pt x="21" y="29"/>
                </a:lnTo>
                <a:lnTo>
                  <a:pt x="17" y="29"/>
                </a:lnTo>
                <a:lnTo>
                  <a:pt x="11" y="29"/>
                </a:lnTo>
                <a:lnTo>
                  <a:pt x="7" y="25"/>
                </a:lnTo>
                <a:lnTo>
                  <a:pt x="3" y="22"/>
                </a:lnTo>
                <a:lnTo>
                  <a:pt x="1" y="16"/>
                </a:lnTo>
                <a:lnTo>
                  <a:pt x="3" y="10"/>
                </a:lnTo>
                <a:lnTo>
                  <a:pt x="7" y="6"/>
                </a:lnTo>
                <a:lnTo>
                  <a:pt x="11" y="4"/>
                </a:lnTo>
                <a:lnTo>
                  <a:pt x="17" y="2"/>
                </a:lnTo>
                <a:lnTo>
                  <a:pt x="21" y="4"/>
                </a:lnTo>
                <a:lnTo>
                  <a:pt x="26" y="6"/>
                </a:lnTo>
                <a:lnTo>
                  <a:pt x="28" y="10"/>
                </a:lnTo>
                <a:lnTo>
                  <a:pt x="30" y="16"/>
                </a:lnTo>
                <a:close/>
              </a:path>
            </a:pathLst>
          </a:custGeom>
          <a:solidFill>
            <a:srgbClr val="9188B9"/>
          </a:solidFill>
          <a:ln w="9525">
            <a:noFill/>
            <a:round/>
            <a:headEnd/>
            <a:tailEnd/>
          </a:ln>
        </p:spPr>
        <p:txBody>
          <a:bodyPr/>
          <a:lstStyle/>
          <a:p>
            <a:endParaRPr lang="es-ES"/>
          </a:p>
        </p:txBody>
      </p:sp>
      <p:sp>
        <p:nvSpPr>
          <p:cNvPr id="37058" name="Freeform 860"/>
          <p:cNvSpPr>
            <a:spLocks noEditPoints="1"/>
          </p:cNvSpPr>
          <p:nvPr/>
        </p:nvSpPr>
        <p:spPr bwMode="auto">
          <a:xfrm>
            <a:off x="6072188" y="2525713"/>
            <a:ext cx="46037" cy="49212"/>
          </a:xfrm>
          <a:custGeom>
            <a:avLst/>
            <a:gdLst>
              <a:gd name="T0" fmla="*/ 29 w 29"/>
              <a:gd name="T1" fmla="*/ 16 h 31"/>
              <a:gd name="T2" fmla="*/ 29 w 29"/>
              <a:gd name="T3" fmla="*/ 10 h 31"/>
              <a:gd name="T4" fmla="*/ 25 w 29"/>
              <a:gd name="T5" fmla="*/ 6 h 31"/>
              <a:gd name="T6" fmla="*/ 22 w 29"/>
              <a:gd name="T7" fmla="*/ 2 h 31"/>
              <a:gd name="T8" fmla="*/ 16 w 29"/>
              <a:gd name="T9" fmla="*/ 0 h 31"/>
              <a:gd name="T10" fmla="*/ 10 w 29"/>
              <a:gd name="T11" fmla="*/ 2 h 31"/>
              <a:gd name="T12" fmla="*/ 4 w 29"/>
              <a:gd name="T13" fmla="*/ 6 h 31"/>
              <a:gd name="T14" fmla="*/ 0 w 29"/>
              <a:gd name="T15" fmla="*/ 10 h 31"/>
              <a:gd name="T16" fmla="*/ 0 w 29"/>
              <a:gd name="T17" fmla="*/ 16 h 31"/>
              <a:gd name="T18" fmla="*/ 0 w 29"/>
              <a:gd name="T19" fmla="*/ 22 h 31"/>
              <a:gd name="T20" fmla="*/ 4 w 29"/>
              <a:gd name="T21" fmla="*/ 27 h 31"/>
              <a:gd name="T22" fmla="*/ 10 w 29"/>
              <a:gd name="T23" fmla="*/ 29 h 31"/>
              <a:gd name="T24" fmla="*/ 16 w 29"/>
              <a:gd name="T25" fmla="*/ 31 h 31"/>
              <a:gd name="T26" fmla="*/ 22 w 29"/>
              <a:gd name="T27" fmla="*/ 29 h 31"/>
              <a:gd name="T28" fmla="*/ 25 w 29"/>
              <a:gd name="T29" fmla="*/ 27 h 31"/>
              <a:gd name="T30" fmla="*/ 29 w 29"/>
              <a:gd name="T31" fmla="*/ 22 h 31"/>
              <a:gd name="T32" fmla="*/ 29 w 29"/>
              <a:gd name="T33" fmla="*/ 16 h 31"/>
              <a:gd name="T34" fmla="*/ 27 w 29"/>
              <a:gd name="T35" fmla="*/ 16 h 31"/>
              <a:gd name="T36" fmla="*/ 27 w 29"/>
              <a:gd name="T37" fmla="*/ 22 h 31"/>
              <a:gd name="T38" fmla="*/ 23 w 29"/>
              <a:gd name="T39" fmla="*/ 25 h 31"/>
              <a:gd name="T40" fmla="*/ 20 w 29"/>
              <a:gd name="T41" fmla="*/ 27 h 31"/>
              <a:gd name="T42" fmla="*/ 16 w 29"/>
              <a:gd name="T43" fmla="*/ 29 h 31"/>
              <a:gd name="T44" fmla="*/ 10 w 29"/>
              <a:gd name="T45" fmla="*/ 27 h 31"/>
              <a:gd name="T46" fmla="*/ 6 w 29"/>
              <a:gd name="T47" fmla="*/ 25 h 31"/>
              <a:gd name="T48" fmla="*/ 4 w 29"/>
              <a:gd name="T49" fmla="*/ 22 h 31"/>
              <a:gd name="T50" fmla="*/ 2 w 29"/>
              <a:gd name="T51" fmla="*/ 16 h 31"/>
              <a:gd name="T52" fmla="*/ 4 w 29"/>
              <a:gd name="T53" fmla="*/ 12 h 31"/>
              <a:gd name="T54" fmla="*/ 6 w 29"/>
              <a:gd name="T55" fmla="*/ 8 h 31"/>
              <a:gd name="T56" fmla="*/ 10 w 29"/>
              <a:gd name="T57" fmla="*/ 4 h 31"/>
              <a:gd name="T58" fmla="*/ 16 w 29"/>
              <a:gd name="T59" fmla="*/ 4 h 31"/>
              <a:gd name="T60" fmla="*/ 20 w 29"/>
              <a:gd name="T61" fmla="*/ 4 h 31"/>
              <a:gd name="T62" fmla="*/ 23 w 29"/>
              <a:gd name="T63" fmla="*/ 8 h 31"/>
              <a:gd name="T64" fmla="*/ 27 w 29"/>
              <a:gd name="T65" fmla="*/ 12 h 31"/>
              <a:gd name="T66" fmla="*/ 27 w 29"/>
              <a:gd name="T67" fmla="*/ 16 h 3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
              <a:gd name="T103" fmla="*/ 0 h 31"/>
              <a:gd name="T104" fmla="*/ 29 w 29"/>
              <a:gd name="T105" fmla="*/ 31 h 3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 h="31">
                <a:moveTo>
                  <a:pt x="29" y="16"/>
                </a:moveTo>
                <a:lnTo>
                  <a:pt x="29" y="10"/>
                </a:lnTo>
                <a:lnTo>
                  <a:pt x="25" y="6"/>
                </a:lnTo>
                <a:lnTo>
                  <a:pt x="22" y="2"/>
                </a:lnTo>
                <a:lnTo>
                  <a:pt x="16" y="0"/>
                </a:lnTo>
                <a:lnTo>
                  <a:pt x="10" y="2"/>
                </a:lnTo>
                <a:lnTo>
                  <a:pt x="4" y="6"/>
                </a:lnTo>
                <a:lnTo>
                  <a:pt x="0" y="10"/>
                </a:lnTo>
                <a:lnTo>
                  <a:pt x="0" y="16"/>
                </a:lnTo>
                <a:lnTo>
                  <a:pt x="0" y="22"/>
                </a:lnTo>
                <a:lnTo>
                  <a:pt x="4" y="27"/>
                </a:lnTo>
                <a:lnTo>
                  <a:pt x="10" y="29"/>
                </a:lnTo>
                <a:lnTo>
                  <a:pt x="16" y="31"/>
                </a:lnTo>
                <a:lnTo>
                  <a:pt x="22" y="29"/>
                </a:lnTo>
                <a:lnTo>
                  <a:pt x="25" y="27"/>
                </a:lnTo>
                <a:lnTo>
                  <a:pt x="29" y="22"/>
                </a:lnTo>
                <a:lnTo>
                  <a:pt x="29" y="16"/>
                </a:lnTo>
                <a:close/>
                <a:moveTo>
                  <a:pt x="27" y="16"/>
                </a:moveTo>
                <a:lnTo>
                  <a:pt x="27" y="22"/>
                </a:lnTo>
                <a:lnTo>
                  <a:pt x="23" y="25"/>
                </a:lnTo>
                <a:lnTo>
                  <a:pt x="20" y="27"/>
                </a:lnTo>
                <a:lnTo>
                  <a:pt x="16" y="29"/>
                </a:lnTo>
                <a:lnTo>
                  <a:pt x="10" y="27"/>
                </a:lnTo>
                <a:lnTo>
                  <a:pt x="6" y="25"/>
                </a:lnTo>
                <a:lnTo>
                  <a:pt x="4" y="22"/>
                </a:lnTo>
                <a:lnTo>
                  <a:pt x="2" y="16"/>
                </a:lnTo>
                <a:lnTo>
                  <a:pt x="4" y="12"/>
                </a:lnTo>
                <a:lnTo>
                  <a:pt x="6" y="8"/>
                </a:lnTo>
                <a:lnTo>
                  <a:pt x="10" y="4"/>
                </a:lnTo>
                <a:lnTo>
                  <a:pt x="16" y="4"/>
                </a:lnTo>
                <a:lnTo>
                  <a:pt x="20" y="4"/>
                </a:lnTo>
                <a:lnTo>
                  <a:pt x="23" y="8"/>
                </a:lnTo>
                <a:lnTo>
                  <a:pt x="27" y="12"/>
                </a:lnTo>
                <a:lnTo>
                  <a:pt x="27" y="16"/>
                </a:lnTo>
                <a:close/>
              </a:path>
            </a:pathLst>
          </a:custGeom>
          <a:solidFill>
            <a:srgbClr val="978EBD"/>
          </a:solidFill>
          <a:ln w="9525">
            <a:noFill/>
            <a:round/>
            <a:headEnd/>
            <a:tailEnd/>
          </a:ln>
        </p:spPr>
        <p:txBody>
          <a:bodyPr/>
          <a:lstStyle/>
          <a:p>
            <a:endParaRPr lang="es-ES"/>
          </a:p>
        </p:txBody>
      </p:sp>
      <p:sp>
        <p:nvSpPr>
          <p:cNvPr id="37059" name="Freeform 862"/>
          <p:cNvSpPr>
            <a:spLocks noEditPoints="1"/>
          </p:cNvSpPr>
          <p:nvPr/>
        </p:nvSpPr>
        <p:spPr bwMode="auto">
          <a:xfrm>
            <a:off x="6072188" y="2528888"/>
            <a:ext cx="46037" cy="42862"/>
          </a:xfrm>
          <a:custGeom>
            <a:avLst/>
            <a:gdLst>
              <a:gd name="T0" fmla="*/ 29 w 29"/>
              <a:gd name="T1" fmla="*/ 14 h 27"/>
              <a:gd name="T2" fmla="*/ 27 w 29"/>
              <a:gd name="T3" fmla="*/ 8 h 27"/>
              <a:gd name="T4" fmla="*/ 25 w 29"/>
              <a:gd name="T5" fmla="*/ 4 h 27"/>
              <a:gd name="T6" fmla="*/ 20 w 29"/>
              <a:gd name="T7" fmla="*/ 2 h 27"/>
              <a:gd name="T8" fmla="*/ 16 w 29"/>
              <a:gd name="T9" fmla="*/ 0 h 27"/>
              <a:gd name="T10" fmla="*/ 10 w 29"/>
              <a:gd name="T11" fmla="*/ 2 h 27"/>
              <a:gd name="T12" fmla="*/ 6 w 29"/>
              <a:gd name="T13" fmla="*/ 4 h 27"/>
              <a:gd name="T14" fmla="*/ 2 w 29"/>
              <a:gd name="T15" fmla="*/ 8 h 27"/>
              <a:gd name="T16" fmla="*/ 0 w 29"/>
              <a:gd name="T17" fmla="*/ 14 h 27"/>
              <a:gd name="T18" fmla="*/ 2 w 29"/>
              <a:gd name="T19" fmla="*/ 20 h 27"/>
              <a:gd name="T20" fmla="*/ 6 w 29"/>
              <a:gd name="T21" fmla="*/ 23 h 27"/>
              <a:gd name="T22" fmla="*/ 10 w 29"/>
              <a:gd name="T23" fmla="*/ 27 h 27"/>
              <a:gd name="T24" fmla="*/ 16 w 29"/>
              <a:gd name="T25" fmla="*/ 27 h 27"/>
              <a:gd name="T26" fmla="*/ 20 w 29"/>
              <a:gd name="T27" fmla="*/ 27 h 27"/>
              <a:gd name="T28" fmla="*/ 25 w 29"/>
              <a:gd name="T29" fmla="*/ 23 h 27"/>
              <a:gd name="T30" fmla="*/ 27 w 29"/>
              <a:gd name="T31" fmla="*/ 20 h 27"/>
              <a:gd name="T32" fmla="*/ 29 w 29"/>
              <a:gd name="T33" fmla="*/ 14 h 27"/>
              <a:gd name="T34" fmla="*/ 27 w 29"/>
              <a:gd name="T35" fmla="*/ 14 h 27"/>
              <a:gd name="T36" fmla="*/ 25 w 29"/>
              <a:gd name="T37" fmla="*/ 20 h 27"/>
              <a:gd name="T38" fmla="*/ 23 w 29"/>
              <a:gd name="T39" fmla="*/ 21 h 27"/>
              <a:gd name="T40" fmla="*/ 20 w 29"/>
              <a:gd name="T41" fmla="*/ 25 h 27"/>
              <a:gd name="T42" fmla="*/ 16 w 29"/>
              <a:gd name="T43" fmla="*/ 25 h 27"/>
              <a:gd name="T44" fmla="*/ 10 w 29"/>
              <a:gd name="T45" fmla="*/ 25 h 27"/>
              <a:gd name="T46" fmla="*/ 6 w 29"/>
              <a:gd name="T47" fmla="*/ 21 h 27"/>
              <a:gd name="T48" fmla="*/ 4 w 29"/>
              <a:gd name="T49" fmla="*/ 20 h 27"/>
              <a:gd name="T50" fmla="*/ 4 w 29"/>
              <a:gd name="T51" fmla="*/ 14 h 27"/>
              <a:gd name="T52" fmla="*/ 4 w 29"/>
              <a:gd name="T53" fmla="*/ 10 h 27"/>
              <a:gd name="T54" fmla="*/ 6 w 29"/>
              <a:gd name="T55" fmla="*/ 6 h 27"/>
              <a:gd name="T56" fmla="*/ 10 w 29"/>
              <a:gd name="T57" fmla="*/ 4 h 27"/>
              <a:gd name="T58" fmla="*/ 16 w 29"/>
              <a:gd name="T59" fmla="*/ 2 h 27"/>
              <a:gd name="T60" fmla="*/ 20 w 29"/>
              <a:gd name="T61" fmla="*/ 4 h 27"/>
              <a:gd name="T62" fmla="*/ 23 w 29"/>
              <a:gd name="T63" fmla="*/ 6 h 27"/>
              <a:gd name="T64" fmla="*/ 25 w 29"/>
              <a:gd name="T65" fmla="*/ 10 h 27"/>
              <a:gd name="T66" fmla="*/ 27 w 29"/>
              <a:gd name="T67" fmla="*/ 14 h 2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
              <a:gd name="T103" fmla="*/ 0 h 27"/>
              <a:gd name="T104" fmla="*/ 29 w 29"/>
              <a:gd name="T105" fmla="*/ 27 h 2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 h="27">
                <a:moveTo>
                  <a:pt x="29" y="14"/>
                </a:moveTo>
                <a:lnTo>
                  <a:pt x="27" y="8"/>
                </a:lnTo>
                <a:lnTo>
                  <a:pt x="25" y="4"/>
                </a:lnTo>
                <a:lnTo>
                  <a:pt x="20" y="2"/>
                </a:lnTo>
                <a:lnTo>
                  <a:pt x="16" y="0"/>
                </a:lnTo>
                <a:lnTo>
                  <a:pt x="10" y="2"/>
                </a:lnTo>
                <a:lnTo>
                  <a:pt x="6" y="4"/>
                </a:lnTo>
                <a:lnTo>
                  <a:pt x="2" y="8"/>
                </a:lnTo>
                <a:lnTo>
                  <a:pt x="0" y="14"/>
                </a:lnTo>
                <a:lnTo>
                  <a:pt x="2" y="20"/>
                </a:lnTo>
                <a:lnTo>
                  <a:pt x="6" y="23"/>
                </a:lnTo>
                <a:lnTo>
                  <a:pt x="10" y="27"/>
                </a:lnTo>
                <a:lnTo>
                  <a:pt x="16" y="27"/>
                </a:lnTo>
                <a:lnTo>
                  <a:pt x="20" y="27"/>
                </a:lnTo>
                <a:lnTo>
                  <a:pt x="25" y="23"/>
                </a:lnTo>
                <a:lnTo>
                  <a:pt x="27" y="20"/>
                </a:lnTo>
                <a:lnTo>
                  <a:pt x="29" y="14"/>
                </a:lnTo>
                <a:close/>
                <a:moveTo>
                  <a:pt x="27" y="14"/>
                </a:moveTo>
                <a:lnTo>
                  <a:pt x="25" y="20"/>
                </a:lnTo>
                <a:lnTo>
                  <a:pt x="23" y="21"/>
                </a:lnTo>
                <a:lnTo>
                  <a:pt x="20" y="25"/>
                </a:lnTo>
                <a:lnTo>
                  <a:pt x="16" y="25"/>
                </a:lnTo>
                <a:lnTo>
                  <a:pt x="10" y="25"/>
                </a:lnTo>
                <a:lnTo>
                  <a:pt x="6" y="21"/>
                </a:lnTo>
                <a:lnTo>
                  <a:pt x="4" y="20"/>
                </a:lnTo>
                <a:lnTo>
                  <a:pt x="4" y="14"/>
                </a:lnTo>
                <a:lnTo>
                  <a:pt x="4" y="10"/>
                </a:lnTo>
                <a:lnTo>
                  <a:pt x="6" y="6"/>
                </a:lnTo>
                <a:lnTo>
                  <a:pt x="10" y="4"/>
                </a:lnTo>
                <a:lnTo>
                  <a:pt x="16" y="2"/>
                </a:lnTo>
                <a:lnTo>
                  <a:pt x="20" y="4"/>
                </a:lnTo>
                <a:lnTo>
                  <a:pt x="23" y="6"/>
                </a:lnTo>
                <a:lnTo>
                  <a:pt x="25" y="10"/>
                </a:lnTo>
                <a:lnTo>
                  <a:pt x="27" y="14"/>
                </a:lnTo>
                <a:close/>
              </a:path>
            </a:pathLst>
          </a:custGeom>
          <a:solidFill>
            <a:srgbClr val="9C94C1"/>
          </a:solidFill>
          <a:ln w="9525">
            <a:noFill/>
            <a:round/>
            <a:headEnd/>
            <a:tailEnd/>
          </a:ln>
        </p:spPr>
        <p:txBody>
          <a:bodyPr/>
          <a:lstStyle/>
          <a:p>
            <a:endParaRPr lang="es-ES"/>
          </a:p>
        </p:txBody>
      </p:sp>
      <p:sp>
        <p:nvSpPr>
          <p:cNvPr id="37060" name="Freeform 863"/>
          <p:cNvSpPr>
            <a:spLocks noEditPoints="1"/>
          </p:cNvSpPr>
          <p:nvPr/>
        </p:nvSpPr>
        <p:spPr bwMode="auto">
          <a:xfrm>
            <a:off x="6075363" y="2532063"/>
            <a:ext cx="39687" cy="39687"/>
          </a:xfrm>
          <a:custGeom>
            <a:avLst/>
            <a:gdLst>
              <a:gd name="T0" fmla="*/ 25 w 25"/>
              <a:gd name="T1" fmla="*/ 12 h 25"/>
              <a:gd name="T2" fmla="*/ 25 w 25"/>
              <a:gd name="T3" fmla="*/ 8 h 25"/>
              <a:gd name="T4" fmla="*/ 21 w 25"/>
              <a:gd name="T5" fmla="*/ 4 h 25"/>
              <a:gd name="T6" fmla="*/ 18 w 25"/>
              <a:gd name="T7" fmla="*/ 0 h 25"/>
              <a:gd name="T8" fmla="*/ 14 w 25"/>
              <a:gd name="T9" fmla="*/ 0 h 25"/>
              <a:gd name="T10" fmla="*/ 8 w 25"/>
              <a:gd name="T11" fmla="*/ 0 h 25"/>
              <a:gd name="T12" fmla="*/ 4 w 25"/>
              <a:gd name="T13" fmla="*/ 4 h 25"/>
              <a:gd name="T14" fmla="*/ 2 w 25"/>
              <a:gd name="T15" fmla="*/ 8 h 25"/>
              <a:gd name="T16" fmla="*/ 0 w 25"/>
              <a:gd name="T17" fmla="*/ 12 h 25"/>
              <a:gd name="T18" fmla="*/ 2 w 25"/>
              <a:gd name="T19" fmla="*/ 18 h 25"/>
              <a:gd name="T20" fmla="*/ 4 w 25"/>
              <a:gd name="T21" fmla="*/ 21 h 25"/>
              <a:gd name="T22" fmla="*/ 8 w 25"/>
              <a:gd name="T23" fmla="*/ 23 h 25"/>
              <a:gd name="T24" fmla="*/ 14 w 25"/>
              <a:gd name="T25" fmla="*/ 25 h 25"/>
              <a:gd name="T26" fmla="*/ 18 w 25"/>
              <a:gd name="T27" fmla="*/ 23 h 25"/>
              <a:gd name="T28" fmla="*/ 21 w 25"/>
              <a:gd name="T29" fmla="*/ 21 h 25"/>
              <a:gd name="T30" fmla="*/ 25 w 25"/>
              <a:gd name="T31" fmla="*/ 18 h 25"/>
              <a:gd name="T32" fmla="*/ 25 w 25"/>
              <a:gd name="T33" fmla="*/ 12 h 25"/>
              <a:gd name="T34" fmla="*/ 23 w 25"/>
              <a:gd name="T35" fmla="*/ 12 h 25"/>
              <a:gd name="T36" fmla="*/ 23 w 25"/>
              <a:gd name="T37" fmla="*/ 16 h 25"/>
              <a:gd name="T38" fmla="*/ 20 w 25"/>
              <a:gd name="T39" fmla="*/ 19 h 25"/>
              <a:gd name="T40" fmla="*/ 18 w 25"/>
              <a:gd name="T41" fmla="*/ 21 h 25"/>
              <a:gd name="T42" fmla="*/ 14 w 25"/>
              <a:gd name="T43" fmla="*/ 23 h 25"/>
              <a:gd name="T44" fmla="*/ 8 w 25"/>
              <a:gd name="T45" fmla="*/ 21 h 25"/>
              <a:gd name="T46" fmla="*/ 6 w 25"/>
              <a:gd name="T47" fmla="*/ 19 h 25"/>
              <a:gd name="T48" fmla="*/ 4 w 25"/>
              <a:gd name="T49" fmla="*/ 16 h 25"/>
              <a:gd name="T50" fmla="*/ 2 w 25"/>
              <a:gd name="T51" fmla="*/ 12 h 25"/>
              <a:gd name="T52" fmla="*/ 4 w 25"/>
              <a:gd name="T53" fmla="*/ 8 h 25"/>
              <a:gd name="T54" fmla="*/ 6 w 25"/>
              <a:gd name="T55" fmla="*/ 4 h 25"/>
              <a:gd name="T56" fmla="*/ 8 w 25"/>
              <a:gd name="T57" fmla="*/ 2 h 25"/>
              <a:gd name="T58" fmla="*/ 14 w 25"/>
              <a:gd name="T59" fmla="*/ 2 h 25"/>
              <a:gd name="T60" fmla="*/ 18 w 25"/>
              <a:gd name="T61" fmla="*/ 2 h 25"/>
              <a:gd name="T62" fmla="*/ 20 w 25"/>
              <a:gd name="T63" fmla="*/ 4 h 25"/>
              <a:gd name="T64" fmla="*/ 23 w 25"/>
              <a:gd name="T65" fmla="*/ 8 h 25"/>
              <a:gd name="T66" fmla="*/ 23 w 25"/>
              <a:gd name="T67" fmla="*/ 12 h 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
              <a:gd name="T103" fmla="*/ 0 h 25"/>
              <a:gd name="T104" fmla="*/ 25 w 25"/>
              <a:gd name="T105" fmla="*/ 25 h 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 h="25">
                <a:moveTo>
                  <a:pt x="25" y="12"/>
                </a:moveTo>
                <a:lnTo>
                  <a:pt x="25" y="8"/>
                </a:lnTo>
                <a:lnTo>
                  <a:pt x="21" y="4"/>
                </a:lnTo>
                <a:lnTo>
                  <a:pt x="18" y="0"/>
                </a:lnTo>
                <a:lnTo>
                  <a:pt x="14" y="0"/>
                </a:lnTo>
                <a:lnTo>
                  <a:pt x="8" y="0"/>
                </a:lnTo>
                <a:lnTo>
                  <a:pt x="4" y="4"/>
                </a:lnTo>
                <a:lnTo>
                  <a:pt x="2" y="8"/>
                </a:lnTo>
                <a:lnTo>
                  <a:pt x="0" y="12"/>
                </a:lnTo>
                <a:lnTo>
                  <a:pt x="2" y="18"/>
                </a:lnTo>
                <a:lnTo>
                  <a:pt x="4" y="21"/>
                </a:lnTo>
                <a:lnTo>
                  <a:pt x="8" y="23"/>
                </a:lnTo>
                <a:lnTo>
                  <a:pt x="14" y="25"/>
                </a:lnTo>
                <a:lnTo>
                  <a:pt x="18" y="23"/>
                </a:lnTo>
                <a:lnTo>
                  <a:pt x="21" y="21"/>
                </a:lnTo>
                <a:lnTo>
                  <a:pt x="25" y="18"/>
                </a:lnTo>
                <a:lnTo>
                  <a:pt x="25" y="12"/>
                </a:lnTo>
                <a:close/>
                <a:moveTo>
                  <a:pt x="23" y="12"/>
                </a:moveTo>
                <a:lnTo>
                  <a:pt x="23" y="16"/>
                </a:lnTo>
                <a:lnTo>
                  <a:pt x="20" y="19"/>
                </a:lnTo>
                <a:lnTo>
                  <a:pt x="18" y="21"/>
                </a:lnTo>
                <a:lnTo>
                  <a:pt x="14" y="23"/>
                </a:lnTo>
                <a:lnTo>
                  <a:pt x="8" y="21"/>
                </a:lnTo>
                <a:lnTo>
                  <a:pt x="6" y="19"/>
                </a:lnTo>
                <a:lnTo>
                  <a:pt x="4" y="16"/>
                </a:lnTo>
                <a:lnTo>
                  <a:pt x="2" y="12"/>
                </a:lnTo>
                <a:lnTo>
                  <a:pt x="4" y="8"/>
                </a:lnTo>
                <a:lnTo>
                  <a:pt x="6" y="4"/>
                </a:lnTo>
                <a:lnTo>
                  <a:pt x="8" y="2"/>
                </a:lnTo>
                <a:lnTo>
                  <a:pt x="14" y="2"/>
                </a:lnTo>
                <a:lnTo>
                  <a:pt x="18" y="2"/>
                </a:lnTo>
                <a:lnTo>
                  <a:pt x="20" y="4"/>
                </a:lnTo>
                <a:lnTo>
                  <a:pt x="23" y="8"/>
                </a:lnTo>
                <a:lnTo>
                  <a:pt x="23" y="12"/>
                </a:lnTo>
                <a:close/>
              </a:path>
            </a:pathLst>
          </a:custGeom>
          <a:solidFill>
            <a:srgbClr val="A39BC6"/>
          </a:solidFill>
          <a:ln w="9525">
            <a:noFill/>
            <a:round/>
            <a:headEnd/>
            <a:tailEnd/>
          </a:ln>
        </p:spPr>
        <p:txBody>
          <a:bodyPr/>
          <a:lstStyle/>
          <a:p>
            <a:endParaRPr lang="es-ES"/>
          </a:p>
        </p:txBody>
      </p:sp>
      <p:sp>
        <p:nvSpPr>
          <p:cNvPr id="37061" name="Freeform 864"/>
          <p:cNvSpPr>
            <a:spLocks noEditPoints="1"/>
          </p:cNvSpPr>
          <p:nvPr/>
        </p:nvSpPr>
        <p:spPr bwMode="auto">
          <a:xfrm>
            <a:off x="6078538" y="2532063"/>
            <a:ext cx="36512" cy="36512"/>
          </a:xfrm>
          <a:custGeom>
            <a:avLst/>
            <a:gdLst>
              <a:gd name="T0" fmla="*/ 23 w 23"/>
              <a:gd name="T1" fmla="*/ 12 h 23"/>
              <a:gd name="T2" fmla="*/ 21 w 23"/>
              <a:gd name="T3" fmla="*/ 8 h 23"/>
              <a:gd name="T4" fmla="*/ 19 w 23"/>
              <a:gd name="T5" fmla="*/ 4 h 23"/>
              <a:gd name="T6" fmla="*/ 16 w 23"/>
              <a:gd name="T7" fmla="*/ 2 h 23"/>
              <a:gd name="T8" fmla="*/ 12 w 23"/>
              <a:gd name="T9" fmla="*/ 0 h 23"/>
              <a:gd name="T10" fmla="*/ 6 w 23"/>
              <a:gd name="T11" fmla="*/ 2 h 23"/>
              <a:gd name="T12" fmla="*/ 2 w 23"/>
              <a:gd name="T13" fmla="*/ 4 h 23"/>
              <a:gd name="T14" fmla="*/ 0 w 23"/>
              <a:gd name="T15" fmla="*/ 8 h 23"/>
              <a:gd name="T16" fmla="*/ 0 w 23"/>
              <a:gd name="T17" fmla="*/ 12 h 23"/>
              <a:gd name="T18" fmla="*/ 0 w 23"/>
              <a:gd name="T19" fmla="*/ 18 h 23"/>
              <a:gd name="T20" fmla="*/ 2 w 23"/>
              <a:gd name="T21" fmla="*/ 19 h 23"/>
              <a:gd name="T22" fmla="*/ 6 w 23"/>
              <a:gd name="T23" fmla="*/ 23 h 23"/>
              <a:gd name="T24" fmla="*/ 12 w 23"/>
              <a:gd name="T25" fmla="*/ 23 h 23"/>
              <a:gd name="T26" fmla="*/ 16 w 23"/>
              <a:gd name="T27" fmla="*/ 23 h 23"/>
              <a:gd name="T28" fmla="*/ 19 w 23"/>
              <a:gd name="T29" fmla="*/ 19 h 23"/>
              <a:gd name="T30" fmla="*/ 21 w 23"/>
              <a:gd name="T31" fmla="*/ 18 h 23"/>
              <a:gd name="T32" fmla="*/ 23 w 23"/>
              <a:gd name="T33" fmla="*/ 12 h 23"/>
              <a:gd name="T34" fmla="*/ 19 w 23"/>
              <a:gd name="T35" fmla="*/ 12 h 23"/>
              <a:gd name="T36" fmla="*/ 19 w 23"/>
              <a:gd name="T37" fmla="*/ 16 h 23"/>
              <a:gd name="T38" fmla="*/ 18 w 23"/>
              <a:gd name="T39" fmla="*/ 19 h 23"/>
              <a:gd name="T40" fmla="*/ 14 w 23"/>
              <a:gd name="T41" fmla="*/ 21 h 23"/>
              <a:gd name="T42" fmla="*/ 12 w 23"/>
              <a:gd name="T43" fmla="*/ 21 h 23"/>
              <a:gd name="T44" fmla="*/ 8 w 23"/>
              <a:gd name="T45" fmla="*/ 21 h 23"/>
              <a:gd name="T46" fmla="*/ 4 w 23"/>
              <a:gd name="T47" fmla="*/ 19 h 23"/>
              <a:gd name="T48" fmla="*/ 2 w 23"/>
              <a:gd name="T49" fmla="*/ 16 h 23"/>
              <a:gd name="T50" fmla="*/ 2 w 23"/>
              <a:gd name="T51" fmla="*/ 12 h 23"/>
              <a:gd name="T52" fmla="*/ 2 w 23"/>
              <a:gd name="T53" fmla="*/ 8 h 23"/>
              <a:gd name="T54" fmla="*/ 4 w 23"/>
              <a:gd name="T55" fmla="*/ 6 h 23"/>
              <a:gd name="T56" fmla="*/ 8 w 23"/>
              <a:gd name="T57" fmla="*/ 4 h 23"/>
              <a:gd name="T58" fmla="*/ 12 w 23"/>
              <a:gd name="T59" fmla="*/ 2 h 23"/>
              <a:gd name="T60" fmla="*/ 14 w 23"/>
              <a:gd name="T61" fmla="*/ 4 h 23"/>
              <a:gd name="T62" fmla="*/ 18 w 23"/>
              <a:gd name="T63" fmla="*/ 6 h 23"/>
              <a:gd name="T64" fmla="*/ 19 w 23"/>
              <a:gd name="T65" fmla="*/ 8 h 23"/>
              <a:gd name="T66" fmla="*/ 19 w 23"/>
              <a:gd name="T67" fmla="*/ 12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
              <a:gd name="T103" fmla="*/ 0 h 23"/>
              <a:gd name="T104" fmla="*/ 23 w 23"/>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 h="23">
                <a:moveTo>
                  <a:pt x="23" y="12"/>
                </a:moveTo>
                <a:lnTo>
                  <a:pt x="21" y="8"/>
                </a:lnTo>
                <a:lnTo>
                  <a:pt x="19" y="4"/>
                </a:lnTo>
                <a:lnTo>
                  <a:pt x="16" y="2"/>
                </a:lnTo>
                <a:lnTo>
                  <a:pt x="12" y="0"/>
                </a:lnTo>
                <a:lnTo>
                  <a:pt x="6" y="2"/>
                </a:lnTo>
                <a:lnTo>
                  <a:pt x="2" y="4"/>
                </a:lnTo>
                <a:lnTo>
                  <a:pt x="0" y="8"/>
                </a:lnTo>
                <a:lnTo>
                  <a:pt x="0" y="12"/>
                </a:lnTo>
                <a:lnTo>
                  <a:pt x="0" y="18"/>
                </a:lnTo>
                <a:lnTo>
                  <a:pt x="2" y="19"/>
                </a:lnTo>
                <a:lnTo>
                  <a:pt x="6" y="23"/>
                </a:lnTo>
                <a:lnTo>
                  <a:pt x="12" y="23"/>
                </a:lnTo>
                <a:lnTo>
                  <a:pt x="16" y="23"/>
                </a:lnTo>
                <a:lnTo>
                  <a:pt x="19" y="19"/>
                </a:lnTo>
                <a:lnTo>
                  <a:pt x="21" y="18"/>
                </a:lnTo>
                <a:lnTo>
                  <a:pt x="23" y="12"/>
                </a:lnTo>
                <a:close/>
                <a:moveTo>
                  <a:pt x="19" y="12"/>
                </a:moveTo>
                <a:lnTo>
                  <a:pt x="19" y="16"/>
                </a:lnTo>
                <a:lnTo>
                  <a:pt x="18" y="19"/>
                </a:lnTo>
                <a:lnTo>
                  <a:pt x="14" y="21"/>
                </a:lnTo>
                <a:lnTo>
                  <a:pt x="12" y="21"/>
                </a:lnTo>
                <a:lnTo>
                  <a:pt x="8" y="21"/>
                </a:lnTo>
                <a:lnTo>
                  <a:pt x="4" y="19"/>
                </a:lnTo>
                <a:lnTo>
                  <a:pt x="2" y="16"/>
                </a:lnTo>
                <a:lnTo>
                  <a:pt x="2" y="12"/>
                </a:lnTo>
                <a:lnTo>
                  <a:pt x="2" y="8"/>
                </a:lnTo>
                <a:lnTo>
                  <a:pt x="4" y="6"/>
                </a:lnTo>
                <a:lnTo>
                  <a:pt x="8" y="4"/>
                </a:lnTo>
                <a:lnTo>
                  <a:pt x="12" y="2"/>
                </a:lnTo>
                <a:lnTo>
                  <a:pt x="14" y="4"/>
                </a:lnTo>
                <a:lnTo>
                  <a:pt x="18" y="6"/>
                </a:lnTo>
                <a:lnTo>
                  <a:pt x="19" y="8"/>
                </a:lnTo>
                <a:lnTo>
                  <a:pt x="19" y="12"/>
                </a:lnTo>
                <a:close/>
              </a:path>
            </a:pathLst>
          </a:custGeom>
          <a:solidFill>
            <a:srgbClr val="A9A1CA"/>
          </a:solidFill>
          <a:ln w="9525">
            <a:noFill/>
            <a:round/>
            <a:headEnd/>
            <a:tailEnd/>
          </a:ln>
        </p:spPr>
        <p:txBody>
          <a:bodyPr/>
          <a:lstStyle/>
          <a:p>
            <a:endParaRPr lang="es-ES"/>
          </a:p>
        </p:txBody>
      </p:sp>
      <p:sp>
        <p:nvSpPr>
          <p:cNvPr id="37062" name="Freeform 865"/>
          <p:cNvSpPr>
            <a:spLocks noEditPoints="1"/>
          </p:cNvSpPr>
          <p:nvPr/>
        </p:nvSpPr>
        <p:spPr bwMode="auto">
          <a:xfrm>
            <a:off x="6078538" y="2535238"/>
            <a:ext cx="33337" cy="33337"/>
          </a:xfrm>
          <a:custGeom>
            <a:avLst/>
            <a:gdLst>
              <a:gd name="T0" fmla="*/ 21 w 21"/>
              <a:gd name="T1" fmla="*/ 10 h 21"/>
              <a:gd name="T2" fmla="*/ 21 w 21"/>
              <a:gd name="T3" fmla="*/ 6 h 21"/>
              <a:gd name="T4" fmla="*/ 18 w 21"/>
              <a:gd name="T5" fmla="*/ 2 h 21"/>
              <a:gd name="T6" fmla="*/ 16 w 21"/>
              <a:gd name="T7" fmla="*/ 0 h 21"/>
              <a:gd name="T8" fmla="*/ 12 w 21"/>
              <a:gd name="T9" fmla="*/ 0 h 21"/>
              <a:gd name="T10" fmla="*/ 6 w 21"/>
              <a:gd name="T11" fmla="*/ 0 h 21"/>
              <a:gd name="T12" fmla="*/ 4 w 21"/>
              <a:gd name="T13" fmla="*/ 2 h 21"/>
              <a:gd name="T14" fmla="*/ 2 w 21"/>
              <a:gd name="T15" fmla="*/ 6 h 21"/>
              <a:gd name="T16" fmla="*/ 0 w 21"/>
              <a:gd name="T17" fmla="*/ 10 h 21"/>
              <a:gd name="T18" fmla="*/ 2 w 21"/>
              <a:gd name="T19" fmla="*/ 14 h 21"/>
              <a:gd name="T20" fmla="*/ 4 w 21"/>
              <a:gd name="T21" fmla="*/ 17 h 21"/>
              <a:gd name="T22" fmla="*/ 6 w 21"/>
              <a:gd name="T23" fmla="*/ 19 h 21"/>
              <a:gd name="T24" fmla="*/ 12 w 21"/>
              <a:gd name="T25" fmla="*/ 21 h 21"/>
              <a:gd name="T26" fmla="*/ 16 w 21"/>
              <a:gd name="T27" fmla="*/ 19 h 21"/>
              <a:gd name="T28" fmla="*/ 18 w 21"/>
              <a:gd name="T29" fmla="*/ 17 h 21"/>
              <a:gd name="T30" fmla="*/ 21 w 21"/>
              <a:gd name="T31" fmla="*/ 14 h 21"/>
              <a:gd name="T32" fmla="*/ 21 w 21"/>
              <a:gd name="T33" fmla="*/ 10 h 21"/>
              <a:gd name="T34" fmla="*/ 19 w 21"/>
              <a:gd name="T35" fmla="*/ 10 h 21"/>
              <a:gd name="T36" fmla="*/ 18 w 21"/>
              <a:gd name="T37" fmla="*/ 14 h 21"/>
              <a:gd name="T38" fmla="*/ 18 w 21"/>
              <a:gd name="T39" fmla="*/ 16 h 21"/>
              <a:gd name="T40" fmla="*/ 14 w 21"/>
              <a:gd name="T41" fmla="*/ 17 h 21"/>
              <a:gd name="T42" fmla="*/ 12 w 21"/>
              <a:gd name="T43" fmla="*/ 17 h 21"/>
              <a:gd name="T44" fmla="*/ 8 w 21"/>
              <a:gd name="T45" fmla="*/ 17 h 21"/>
              <a:gd name="T46" fmla="*/ 6 w 21"/>
              <a:gd name="T47" fmla="*/ 16 h 21"/>
              <a:gd name="T48" fmla="*/ 4 w 21"/>
              <a:gd name="T49" fmla="*/ 14 h 21"/>
              <a:gd name="T50" fmla="*/ 2 w 21"/>
              <a:gd name="T51" fmla="*/ 10 h 21"/>
              <a:gd name="T52" fmla="*/ 4 w 21"/>
              <a:gd name="T53" fmla="*/ 8 h 21"/>
              <a:gd name="T54" fmla="*/ 6 w 21"/>
              <a:gd name="T55" fmla="*/ 4 h 21"/>
              <a:gd name="T56" fmla="*/ 8 w 21"/>
              <a:gd name="T57" fmla="*/ 2 h 21"/>
              <a:gd name="T58" fmla="*/ 12 w 21"/>
              <a:gd name="T59" fmla="*/ 2 h 21"/>
              <a:gd name="T60" fmla="*/ 14 w 21"/>
              <a:gd name="T61" fmla="*/ 2 h 21"/>
              <a:gd name="T62" fmla="*/ 18 w 21"/>
              <a:gd name="T63" fmla="*/ 4 h 21"/>
              <a:gd name="T64" fmla="*/ 18 w 21"/>
              <a:gd name="T65" fmla="*/ 8 h 21"/>
              <a:gd name="T66" fmla="*/ 19 w 21"/>
              <a:gd name="T67" fmla="*/ 10 h 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
              <a:gd name="T103" fmla="*/ 0 h 21"/>
              <a:gd name="T104" fmla="*/ 21 w 21"/>
              <a:gd name="T105" fmla="*/ 21 h 2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 h="21">
                <a:moveTo>
                  <a:pt x="21" y="10"/>
                </a:moveTo>
                <a:lnTo>
                  <a:pt x="21" y="6"/>
                </a:lnTo>
                <a:lnTo>
                  <a:pt x="18" y="2"/>
                </a:lnTo>
                <a:lnTo>
                  <a:pt x="16" y="0"/>
                </a:lnTo>
                <a:lnTo>
                  <a:pt x="12" y="0"/>
                </a:lnTo>
                <a:lnTo>
                  <a:pt x="6" y="0"/>
                </a:lnTo>
                <a:lnTo>
                  <a:pt x="4" y="2"/>
                </a:lnTo>
                <a:lnTo>
                  <a:pt x="2" y="6"/>
                </a:lnTo>
                <a:lnTo>
                  <a:pt x="0" y="10"/>
                </a:lnTo>
                <a:lnTo>
                  <a:pt x="2" y="14"/>
                </a:lnTo>
                <a:lnTo>
                  <a:pt x="4" y="17"/>
                </a:lnTo>
                <a:lnTo>
                  <a:pt x="6" y="19"/>
                </a:lnTo>
                <a:lnTo>
                  <a:pt x="12" y="21"/>
                </a:lnTo>
                <a:lnTo>
                  <a:pt x="16" y="19"/>
                </a:lnTo>
                <a:lnTo>
                  <a:pt x="18" y="17"/>
                </a:lnTo>
                <a:lnTo>
                  <a:pt x="21" y="14"/>
                </a:lnTo>
                <a:lnTo>
                  <a:pt x="21" y="10"/>
                </a:lnTo>
                <a:close/>
                <a:moveTo>
                  <a:pt x="19" y="10"/>
                </a:moveTo>
                <a:lnTo>
                  <a:pt x="18" y="14"/>
                </a:lnTo>
                <a:lnTo>
                  <a:pt x="18" y="16"/>
                </a:lnTo>
                <a:lnTo>
                  <a:pt x="14" y="17"/>
                </a:lnTo>
                <a:lnTo>
                  <a:pt x="12" y="17"/>
                </a:lnTo>
                <a:lnTo>
                  <a:pt x="8" y="17"/>
                </a:lnTo>
                <a:lnTo>
                  <a:pt x="6" y="16"/>
                </a:lnTo>
                <a:lnTo>
                  <a:pt x="4" y="14"/>
                </a:lnTo>
                <a:lnTo>
                  <a:pt x="2" y="10"/>
                </a:lnTo>
                <a:lnTo>
                  <a:pt x="4" y="8"/>
                </a:lnTo>
                <a:lnTo>
                  <a:pt x="6" y="4"/>
                </a:lnTo>
                <a:lnTo>
                  <a:pt x="8" y="2"/>
                </a:lnTo>
                <a:lnTo>
                  <a:pt x="12" y="2"/>
                </a:lnTo>
                <a:lnTo>
                  <a:pt x="14" y="2"/>
                </a:lnTo>
                <a:lnTo>
                  <a:pt x="18" y="4"/>
                </a:lnTo>
                <a:lnTo>
                  <a:pt x="18" y="8"/>
                </a:lnTo>
                <a:lnTo>
                  <a:pt x="19" y="10"/>
                </a:lnTo>
                <a:close/>
              </a:path>
            </a:pathLst>
          </a:custGeom>
          <a:solidFill>
            <a:srgbClr val="B1A9D0"/>
          </a:solidFill>
          <a:ln w="9525">
            <a:noFill/>
            <a:round/>
            <a:headEnd/>
            <a:tailEnd/>
          </a:ln>
        </p:spPr>
        <p:txBody>
          <a:bodyPr/>
          <a:lstStyle/>
          <a:p>
            <a:endParaRPr lang="es-ES"/>
          </a:p>
        </p:txBody>
      </p:sp>
      <p:sp>
        <p:nvSpPr>
          <p:cNvPr id="37063" name="Freeform 866"/>
          <p:cNvSpPr>
            <a:spLocks noEditPoints="1"/>
          </p:cNvSpPr>
          <p:nvPr/>
        </p:nvSpPr>
        <p:spPr bwMode="auto">
          <a:xfrm>
            <a:off x="6081713" y="2535238"/>
            <a:ext cx="26987" cy="30162"/>
          </a:xfrm>
          <a:custGeom>
            <a:avLst/>
            <a:gdLst>
              <a:gd name="T0" fmla="*/ 17 w 17"/>
              <a:gd name="T1" fmla="*/ 10 h 19"/>
              <a:gd name="T2" fmla="*/ 17 w 17"/>
              <a:gd name="T3" fmla="*/ 6 h 19"/>
              <a:gd name="T4" fmla="*/ 16 w 17"/>
              <a:gd name="T5" fmla="*/ 4 h 19"/>
              <a:gd name="T6" fmla="*/ 12 w 17"/>
              <a:gd name="T7" fmla="*/ 2 h 19"/>
              <a:gd name="T8" fmla="*/ 10 w 17"/>
              <a:gd name="T9" fmla="*/ 0 h 19"/>
              <a:gd name="T10" fmla="*/ 6 w 17"/>
              <a:gd name="T11" fmla="*/ 2 h 19"/>
              <a:gd name="T12" fmla="*/ 2 w 17"/>
              <a:gd name="T13" fmla="*/ 4 h 19"/>
              <a:gd name="T14" fmla="*/ 0 w 17"/>
              <a:gd name="T15" fmla="*/ 6 h 19"/>
              <a:gd name="T16" fmla="*/ 0 w 17"/>
              <a:gd name="T17" fmla="*/ 10 h 19"/>
              <a:gd name="T18" fmla="*/ 0 w 17"/>
              <a:gd name="T19" fmla="*/ 14 h 19"/>
              <a:gd name="T20" fmla="*/ 2 w 17"/>
              <a:gd name="T21" fmla="*/ 17 h 19"/>
              <a:gd name="T22" fmla="*/ 6 w 17"/>
              <a:gd name="T23" fmla="*/ 19 h 19"/>
              <a:gd name="T24" fmla="*/ 10 w 17"/>
              <a:gd name="T25" fmla="*/ 19 h 19"/>
              <a:gd name="T26" fmla="*/ 12 w 17"/>
              <a:gd name="T27" fmla="*/ 19 h 19"/>
              <a:gd name="T28" fmla="*/ 16 w 17"/>
              <a:gd name="T29" fmla="*/ 17 h 19"/>
              <a:gd name="T30" fmla="*/ 17 w 17"/>
              <a:gd name="T31" fmla="*/ 14 h 19"/>
              <a:gd name="T32" fmla="*/ 17 w 17"/>
              <a:gd name="T33" fmla="*/ 10 h 19"/>
              <a:gd name="T34" fmla="*/ 16 w 17"/>
              <a:gd name="T35" fmla="*/ 10 h 19"/>
              <a:gd name="T36" fmla="*/ 16 w 17"/>
              <a:gd name="T37" fmla="*/ 14 h 19"/>
              <a:gd name="T38" fmla="*/ 14 w 17"/>
              <a:gd name="T39" fmla="*/ 16 h 19"/>
              <a:gd name="T40" fmla="*/ 12 w 17"/>
              <a:gd name="T41" fmla="*/ 17 h 19"/>
              <a:gd name="T42" fmla="*/ 10 w 17"/>
              <a:gd name="T43" fmla="*/ 17 h 19"/>
              <a:gd name="T44" fmla="*/ 6 w 17"/>
              <a:gd name="T45" fmla="*/ 17 h 19"/>
              <a:gd name="T46" fmla="*/ 4 w 17"/>
              <a:gd name="T47" fmla="*/ 16 h 19"/>
              <a:gd name="T48" fmla="*/ 2 w 17"/>
              <a:gd name="T49" fmla="*/ 14 h 19"/>
              <a:gd name="T50" fmla="*/ 2 w 17"/>
              <a:gd name="T51" fmla="*/ 10 h 19"/>
              <a:gd name="T52" fmla="*/ 2 w 17"/>
              <a:gd name="T53" fmla="*/ 8 h 19"/>
              <a:gd name="T54" fmla="*/ 4 w 17"/>
              <a:gd name="T55" fmla="*/ 6 h 19"/>
              <a:gd name="T56" fmla="*/ 6 w 17"/>
              <a:gd name="T57" fmla="*/ 4 h 19"/>
              <a:gd name="T58" fmla="*/ 10 w 17"/>
              <a:gd name="T59" fmla="*/ 4 h 19"/>
              <a:gd name="T60" fmla="*/ 12 w 17"/>
              <a:gd name="T61" fmla="*/ 4 h 19"/>
              <a:gd name="T62" fmla="*/ 14 w 17"/>
              <a:gd name="T63" fmla="*/ 6 h 19"/>
              <a:gd name="T64" fmla="*/ 16 w 17"/>
              <a:gd name="T65" fmla="*/ 8 h 19"/>
              <a:gd name="T66" fmla="*/ 16 w 17"/>
              <a:gd name="T67" fmla="*/ 10 h 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
              <a:gd name="T103" fmla="*/ 0 h 19"/>
              <a:gd name="T104" fmla="*/ 17 w 17"/>
              <a:gd name="T105" fmla="*/ 19 h 1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 h="19">
                <a:moveTo>
                  <a:pt x="17" y="10"/>
                </a:moveTo>
                <a:lnTo>
                  <a:pt x="17" y="6"/>
                </a:lnTo>
                <a:lnTo>
                  <a:pt x="16" y="4"/>
                </a:lnTo>
                <a:lnTo>
                  <a:pt x="12" y="2"/>
                </a:lnTo>
                <a:lnTo>
                  <a:pt x="10" y="0"/>
                </a:lnTo>
                <a:lnTo>
                  <a:pt x="6" y="2"/>
                </a:lnTo>
                <a:lnTo>
                  <a:pt x="2" y="4"/>
                </a:lnTo>
                <a:lnTo>
                  <a:pt x="0" y="6"/>
                </a:lnTo>
                <a:lnTo>
                  <a:pt x="0" y="10"/>
                </a:lnTo>
                <a:lnTo>
                  <a:pt x="0" y="14"/>
                </a:lnTo>
                <a:lnTo>
                  <a:pt x="2" y="17"/>
                </a:lnTo>
                <a:lnTo>
                  <a:pt x="6" y="19"/>
                </a:lnTo>
                <a:lnTo>
                  <a:pt x="10" y="19"/>
                </a:lnTo>
                <a:lnTo>
                  <a:pt x="12" y="19"/>
                </a:lnTo>
                <a:lnTo>
                  <a:pt x="16" y="17"/>
                </a:lnTo>
                <a:lnTo>
                  <a:pt x="17" y="14"/>
                </a:lnTo>
                <a:lnTo>
                  <a:pt x="17" y="10"/>
                </a:lnTo>
                <a:close/>
                <a:moveTo>
                  <a:pt x="16" y="10"/>
                </a:moveTo>
                <a:lnTo>
                  <a:pt x="16" y="14"/>
                </a:lnTo>
                <a:lnTo>
                  <a:pt x="14" y="16"/>
                </a:lnTo>
                <a:lnTo>
                  <a:pt x="12" y="17"/>
                </a:lnTo>
                <a:lnTo>
                  <a:pt x="10" y="17"/>
                </a:lnTo>
                <a:lnTo>
                  <a:pt x="6" y="17"/>
                </a:lnTo>
                <a:lnTo>
                  <a:pt x="4" y="16"/>
                </a:lnTo>
                <a:lnTo>
                  <a:pt x="2" y="14"/>
                </a:lnTo>
                <a:lnTo>
                  <a:pt x="2" y="10"/>
                </a:lnTo>
                <a:lnTo>
                  <a:pt x="2" y="8"/>
                </a:lnTo>
                <a:lnTo>
                  <a:pt x="4" y="6"/>
                </a:lnTo>
                <a:lnTo>
                  <a:pt x="6" y="4"/>
                </a:lnTo>
                <a:lnTo>
                  <a:pt x="10" y="4"/>
                </a:lnTo>
                <a:lnTo>
                  <a:pt x="12" y="4"/>
                </a:lnTo>
                <a:lnTo>
                  <a:pt x="14" y="6"/>
                </a:lnTo>
                <a:lnTo>
                  <a:pt x="16" y="8"/>
                </a:lnTo>
                <a:lnTo>
                  <a:pt x="16" y="10"/>
                </a:lnTo>
                <a:close/>
              </a:path>
            </a:pathLst>
          </a:custGeom>
          <a:solidFill>
            <a:srgbClr val="B8B1D4"/>
          </a:solidFill>
          <a:ln w="9525">
            <a:noFill/>
            <a:round/>
            <a:headEnd/>
            <a:tailEnd/>
          </a:ln>
        </p:spPr>
        <p:txBody>
          <a:bodyPr/>
          <a:lstStyle/>
          <a:p>
            <a:endParaRPr lang="es-ES"/>
          </a:p>
        </p:txBody>
      </p:sp>
      <p:sp>
        <p:nvSpPr>
          <p:cNvPr id="37064" name="Freeform 867"/>
          <p:cNvSpPr>
            <a:spLocks noEditPoints="1"/>
          </p:cNvSpPr>
          <p:nvPr/>
        </p:nvSpPr>
        <p:spPr bwMode="auto">
          <a:xfrm>
            <a:off x="6081713" y="2538413"/>
            <a:ext cx="26987" cy="23812"/>
          </a:xfrm>
          <a:custGeom>
            <a:avLst/>
            <a:gdLst>
              <a:gd name="T0" fmla="*/ 17 w 17"/>
              <a:gd name="T1" fmla="*/ 8 h 15"/>
              <a:gd name="T2" fmla="*/ 16 w 17"/>
              <a:gd name="T3" fmla="*/ 6 h 15"/>
              <a:gd name="T4" fmla="*/ 16 w 17"/>
              <a:gd name="T5" fmla="*/ 2 h 15"/>
              <a:gd name="T6" fmla="*/ 12 w 17"/>
              <a:gd name="T7" fmla="*/ 0 h 15"/>
              <a:gd name="T8" fmla="*/ 10 w 17"/>
              <a:gd name="T9" fmla="*/ 0 h 15"/>
              <a:gd name="T10" fmla="*/ 6 w 17"/>
              <a:gd name="T11" fmla="*/ 0 h 15"/>
              <a:gd name="T12" fmla="*/ 4 w 17"/>
              <a:gd name="T13" fmla="*/ 2 h 15"/>
              <a:gd name="T14" fmla="*/ 2 w 17"/>
              <a:gd name="T15" fmla="*/ 6 h 15"/>
              <a:gd name="T16" fmla="*/ 0 w 17"/>
              <a:gd name="T17" fmla="*/ 8 h 15"/>
              <a:gd name="T18" fmla="*/ 2 w 17"/>
              <a:gd name="T19" fmla="*/ 12 h 15"/>
              <a:gd name="T20" fmla="*/ 4 w 17"/>
              <a:gd name="T21" fmla="*/ 14 h 15"/>
              <a:gd name="T22" fmla="*/ 6 w 17"/>
              <a:gd name="T23" fmla="*/ 15 h 15"/>
              <a:gd name="T24" fmla="*/ 10 w 17"/>
              <a:gd name="T25" fmla="*/ 15 h 15"/>
              <a:gd name="T26" fmla="*/ 12 w 17"/>
              <a:gd name="T27" fmla="*/ 15 h 15"/>
              <a:gd name="T28" fmla="*/ 16 w 17"/>
              <a:gd name="T29" fmla="*/ 14 h 15"/>
              <a:gd name="T30" fmla="*/ 16 w 17"/>
              <a:gd name="T31" fmla="*/ 12 h 15"/>
              <a:gd name="T32" fmla="*/ 17 w 17"/>
              <a:gd name="T33" fmla="*/ 8 h 15"/>
              <a:gd name="T34" fmla="*/ 16 w 17"/>
              <a:gd name="T35" fmla="*/ 8 h 15"/>
              <a:gd name="T36" fmla="*/ 14 w 17"/>
              <a:gd name="T37" fmla="*/ 12 h 15"/>
              <a:gd name="T38" fmla="*/ 10 w 17"/>
              <a:gd name="T39" fmla="*/ 14 h 15"/>
              <a:gd name="T40" fmla="*/ 4 w 17"/>
              <a:gd name="T41" fmla="*/ 12 h 15"/>
              <a:gd name="T42" fmla="*/ 4 w 17"/>
              <a:gd name="T43" fmla="*/ 8 h 15"/>
              <a:gd name="T44" fmla="*/ 4 w 17"/>
              <a:gd name="T45" fmla="*/ 4 h 15"/>
              <a:gd name="T46" fmla="*/ 10 w 17"/>
              <a:gd name="T47" fmla="*/ 2 h 15"/>
              <a:gd name="T48" fmla="*/ 14 w 17"/>
              <a:gd name="T49" fmla="*/ 4 h 15"/>
              <a:gd name="T50" fmla="*/ 16 w 17"/>
              <a:gd name="T51" fmla="*/ 8 h 1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
              <a:gd name="T79" fmla="*/ 0 h 15"/>
              <a:gd name="T80" fmla="*/ 17 w 17"/>
              <a:gd name="T81" fmla="*/ 15 h 1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 h="15">
                <a:moveTo>
                  <a:pt x="17" y="8"/>
                </a:moveTo>
                <a:lnTo>
                  <a:pt x="16" y="6"/>
                </a:lnTo>
                <a:lnTo>
                  <a:pt x="16" y="2"/>
                </a:lnTo>
                <a:lnTo>
                  <a:pt x="12" y="0"/>
                </a:lnTo>
                <a:lnTo>
                  <a:pt x="10" y="0"/>
                </a:lnTo>
                <a:lnTo>
                  <a:pt x="6" y="0"/>
                </a:lnTo>
                <a:lnTo>
                  <a:pt x="4" y="2"/>
                </a:lnTo>
                <a:lnTo>
                  <a:pt x="2" y="6"/>
                </a:lnTo>
                <a:lnTo>
                  <a:pt x="0" y="8"/>
                </a:lnTo>
                <a:lnTo>
                  <a:pt x="2" y="12"/>
                </a:lnTo>
                <a:lnTo>
                  <a:pt x="4" y="14"/>
                </a:lnTo>
                <a:lnTo>
                  <a:pt x="6" y="15"/>
                </a:lnTo>
                <a:lnTo>
                  <a:pt x="10" y="15"/>
                </a:lnTo>
                <a:lnTo>
                  <a:pt x="12" y="15"/>
                </a:lnTo>
                <a:lnTo>
                  <a:pt x="16" y="14"/>
                </a:lnTo>
                <a:lnTo>
                  <a:pt x="16" y="12"/>
                </a:lnTo>
                <a:lnTo>
                  <a:pt x="17" y="8"/>
                </a:lnTo>
                <a:close/>
                <a:moveTo>
                  <a:pt x="16" y="8"/>
                </a:moveTo>
                <a:lnTo>
                  <a:pt x="14" y="12"/>
                </a:lnTo>
                <a:lnTo>
                  <a:pt x="10" y="14"/>
                </a:lnTo>
                <a:lnTo>
                  <a:pt x="4" y="12"/>
                </a:lnTo>
                <a:lnTo>
                  <a:pt x="4" y="8"/>
                </a:lnTo>
                <a:lnTo>
                  <a:pt x="4" y="4"/>
                </a:lnTo>
                <a:lnTo>
                  <a:pt x="10" y="2"/>
                </a:lnTo>
                <a:lnTo>
                  <a:pt x="14" y="4"/>
                </a:lnTo>
                <a:lnTo>
                  <a:pt x="16" y="8"/>
                </a:lnTo>
                <a:close/>
              </a:path>
            </a:pathLst>
          </a:custGeom>
          <a:solidFill>
            <a:srgbClr val="C1BADA"/>
          </a:solidFill>
          <a:ln w="9525">
            <a:noFill/>
            <a:round/>
            <a:headEnd/>
            <a:tailEnd/>
          </a:ln>
        </p:spPr>
        <p:txBody>
          <a:bodyPr/>
          <a:lstStyle/>
          <a:p>
            <a:endParaRPr lang="es-ES"/>
          </a:p>
        </p:txBody>
      </p:sp>
      <p:sp>
        <p:nvSpPr>
          <p:cNvPr id="37065" name="Freeform 868"/>
          <p:cNvSpPr>
            <a:spLocks noEditPoints="1"/>
          </p:cNvSpPr>
          <p:nvPr/>
        </p:nvSpPr>
        <p:spPr bwMode="auto">
          <a:xfrm>
            <a:off x="6084888" y="2541588"/>
            <a:ext cx="22225" cy="20637"/>
          </a:xfrm>
          <a:custGeom>
            <a:avLst/>
            <a:gdLst>
              <a:gd name="T0" fmla="*/ 14 w 14"/>
              <a:gd name="T1" fmla="*/ 6 h 13"/>
              <a:gd name="T2" fmla="*/ 14 w 14"/>
              <a:gd name="T3" fmla="*/ 4 h 13"/>
              <a:gd name="T4" fmla="*/ 12 w 14"/>
              <a:gd name="T5" fmla="*/ 2 h 13"/>
              <a:gd name="T6" fmla="*/ 10 w 14"/>
              <a:gd name="T7" fmla="*/ 0 h 13"/>
              <a:gd name="T8" fmla="*/ 8 w 14"/>
              <a:gd name="T9" fmla="*/ 0 h 13"/>
              <a:gd name="T10" fmla="*/ 4 w 14"/>
              <a:gd name="T11" fmla="*/ 0 h 13"/>
              <a:gd name="T12" fmla="*/ 2 w 14"/>
              <a:gd name="T13" fmla="*/ 2 h 13"/>
              <a:gd name="T14" fmla="*/ 0 w 14"/>
              <a:gd name="T15" fmla="*/ 4 h 13"/>
              <a:gd name="T16" fmla="*/ 0 w 14"/>
              <a:gd name="T17" fmla="*/ 6 h 13"/>
              <a:gd name="T18" fmla="*/ 0 w 14"/>
              <a:gd name="T19" fmla="*/ 10 h 13"/>
              <a:gd name="T20" fmla="*/ 2 w 14"/>
              <a:gd name="T21" fmla="*/ 12 h 13"/>
              <a:gd name="T22" fmla="*/ 4 w 14"/>
              <a:gd name="T23" fmla="*/ 13 h 13"/>
              <a:gd name="T24" fmla="*/ 8 w 14"/>
              <a:gd name="T25" fmla="*/ 13 h 13"/>
              <a:gd name="T26" fmla="*/ 10 w 14"/>
              <a:gd name="T27" fmla="*/ 13 h 13"/>
              <a:gd name="T28" fmla="*/ 12 w 14"/>
              <a:gd name="T29" fmla="*/ 12 h 13"/>
              <a:gd name="T30" fmla="*/ 14 w 14"/>
              <a:gd name="T31" fmla="*/ 10 h 13"/>
              <a:gd name="T32" fmla="*/ 14 w 14"/>
              <a:gd name="T33" fmla="*/ 6 h 13"/>
              <a:gd name="T34" fmla="*/ 12 w 14"/>
              <a:gd name="T35" fmla="*/ 6 h 13"/>
              <a:gd name="T36" fmla="*/ 10 w 14"/>
              <a:gd name="T37" fmla="*/ 10 h 13"/>
              <a:gd name="T38" fmla="*/ 8 w 14"/>
              <a:gd name="T39" fmla="*/ 12 h 13"/>
              <a:gd name="T40" fmla="*/ 4 w 14"/>
              <a:gd name="T41" fmla="*/ 10 h 13"/>
              <a:gd name="T42" fmla="*/ 2 w 14"/>
              <a:gd name="T43" fmla="*/ 6 h 13"/>
              <a:gd name="T44" fmla="*/ 4 w 14"/>
              <a:gd name="T45" fmla="*/ 4 h 13"/>
              <a:gd name="T46" fmla="*/ 8 w 14"/>
              <a:gd name="T47" fmla="*/ 2 h 13"/>
              <a:gd name="T48" fmla="*/ 10 w 14"/>
              <a:gd name="T49" fmla="*/ 4 h 13"/>
              <a:gd name="T50" fmla="*/ 12 w 14"/>
              <a:gd name="T51" fmla="*/ 6 h 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
              <a:gd name="T79" fmla="*/ 0 h 13"/>
              <a:gd name="T80" fmla="*/ 14 w 14"/>
              <a:gd name="T81" fmla="*/ 13 h 1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 h="13">
                <a:moveTo>
                  <a:pt x="14" y="6"/>
                </a:moveTo>
                <a:lnTo>
                  <a:pt x="14" y="4"/>
                </a:lnTo>
                <a:lnTo>
                  <a:pt x="12" y="2"/>
                </a:lnTo>
                <a:lnTo>
                  <a:pt x="10" y="0"/>
                </a:lnTo>
                <a:lnTo>
                  <a:pt x="8" y="0"/>
                </a:lnTo>
                <a:lnTo>
                  <a:pt x="4" y="0"/>
                </a:lnTo>
                <a:lnTo>
                  <a:pt x="2" y="2"/>
                </a:lnTo>
                <a:lnTo>
                  <a:pt x="0" y="4"/>
                </a:lnTo>
                <a:lnTo>
                  <a:pt x="0" y="6"/>
                </a:lnTo>
                <a:lnTo>
                  <a:pt x="0" y="10"/>
                </a:lnTo>
                <a:lnTo>
                  <a:pt x="2" y="12"/>
                </a:lnTo>
                <a:lnTo>
                  <a:pt x="4" y="13"/>
                </a:lnTo>
                <a:lnTo>
                  <a:pt x="8" y="13"/>
                </a:lnTo>
                <a:lnTo>
                  <a:pt x="10" y="13"/>
                </a:lnTo>
                <a:lnTo>
                  <a:pt x="12" y="12"/>
                </a:lnTo>
                <a:lnTo>
                  <a:pt x="14" y="10"/>
                </a:lnTo>
                <a:lnTo>
                  <a:pt x="14" y="6"/>
                </a:lnTo>
                <a:close/>
                <a:moveTo>
                  <a:pt x="12" y="6"/>
                </a:moveTo>
                <a:lnTo>
                  <a:pt x="10" y="10"/>
                </a:lnTo>
                <a:lnTo>
                  <a:pt x="8" y="12"/>
                </a:lnTo>
                <a:lnTo>
                  <a:pt x="4" y="10"/>
                </a:lnTo>
                <a:lnTo>
                  <a:pt x="2" y="6"/>
                </a:lnTo>
                <a:lnTo>
                  <a:pt x="4" y="4"/>
                </a:lnTo>
                <a:lnTo>
                  <a:pt x="8" y="2"/>
                </a:lnTo>
                <a:lnTo>
                  <a:pt x="10" y="4"/>
                </a:lnTo>
                <a:lnTo>
                  <a:pt x="12" y="6"/>
                </a:lnTo>
                <a:close/>
              </a:path>
            </a:pathLst>
          </a:custGeom>
          <a:solidFill>
            <a:srgbClr val="C9C2DF"/>
          </a:solidFill>
          <a:ln w="9525">
            <a:noFill/>
            <a:round/>
            <a:headEnd/>
            <a:tailEnd/>
          </a:ln>
        </p:spPr>
        <p:txBody>
          <a:bodyPr/>
          <a:lstStyle/>
          <a:p>
            <a:endParaRPr lang="es-ES"/>
          </a:p>
        </p:txBody>
      </p:sp>
      <p:sp>
        <p:nvSpPr>
          <p:cNvPr id="37066" name="Freeform 869"/>
          <p:cNvSpPr>
            <a:spLocks noEditPoints="1"/>
          </p:cNvSpPr>
          <p:nvPr/>
        </p:nvSpPr>
        <p:spPr bwMode="auto">
          <a:xfrm>
            <a:off x="6088063" y="2541588"/>
            <a:ext cx="19050" cy="19050"/>
          </a:xfrm>
          <a:custGeom>
            <a:avLst/>
            <a:gdLst>
              <a:gd name="T0" fmla="*/ 12 w 12"/>
              <a:gd name="T1" fmla="*/ 6 h 12"/>
              <a:gd name="T2" fmla="*/ 10 w 12"/>
              <a:gd name="T3" fmla="*/ 2 h 12"/>
              <a:gd name="T4" fmla="*/ 6 w 12"/>
              <a:gd name="T5" fmla="*/ 0 h 12"/>
              <a:gd name="T6" fmla="*/ 0 w 12"/>
              <a:gd name="T7" fmla="*/ 2 h 12"/>
              <a:gd name="T8" fmla="*/ 0 w 12"/>
              <a:gd name="T9" fmla="*/ 6 h 12"/>
              <a:gd name="T10" fmla="*/ 0 w 12"/>
              <a:gd name="T11" fmla="*/ 10 h 12"/>
              <a:gd name="T12" fmla="*/ 6 w 12"/>
              <a:gd name="T13" fmla="*/ 12 h 12"/>
              <a:gd name="T14" fmla="*/ 10 w 12"/>
              <a:gd name="T15" fmla="*/ 10 h 12"/>
              <a:gd name="T16" fmla="*/ 12 w 12"/>
              <a:gd name="T17" fmla="*/ 6 h 12"/>
              <a:gd name="T18" fmla="*/ 8 w 12"/>
              <a:gd name="T19" fmla="*/ 6 h 12"/>
              <a:gd name="T20" fmla="*/ 8 w 12"/>
              <a:gd name="T21" fmla="*/ 8 h 12"/>
              <a:gd name="T22" fmla="*/ 6 w 12"/>
              <a:gd name="T23" fmla="*/ 10 h 12"/>
              <a:gd name="T24" fmla="*/ 2 w 12"/>
              <a:gd name="T25" fmla="*/ 8 h 12"/>
              <a:gd name="T26" fmla="*/ 2 w 12"/>
              <a:gd name="T27" fmla="*/ 6 h 12"/>
              <a:gd name="T28" fmla="*/ 2 w 12"/>
              <a:gd name="T29" fmla="*/ 4 h 12"/>
              <a:gd name="T30" fmla="*/ 6 w 12"/>
              <a:gd name="T31" fmla="*/ 2 h 12"/>
              <a:gd name="T32" fmla="*/ 8 w 12"/>
              <a:gd name="T33" fmla="*/ 4 h 12"/>
              <a:gd name="T34" fmla="*/ 8 w 12"/>
              <a:gd name="T35" fmla="*/ 6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12" y="6"/>
                </a:moveTo>
                <a:lnTo>
                  <a:pt x="10" y="2"/>
                </a:lnTo>
                <a:lnTo>
                  <a:pt x="6" y="0"/>
                </a:lnTo>
                <a:lnTo>
                  <a:pt x="0" y="2"/>
                </a:lnTo>
                <a:lnTo>
                  <a:pt x="0" y="6"/>
                </a:lnTo>
                <a:lnTo>
                  <a:pt x="0" y="10"/>
                </a:lnTo>
                <a:lnTo>
                  <a:pt x="6" y="12"/>
                </a:lnTo>
                <a:lnTo>
                  <a:pt x="10" y="10"/>
                </a:lnTo>
                <a:lnTo>
                  <a:pt x="12" y="6"/>
                </a:lnTo>
                <a:close/>
                <a:moveTo>
                  <a:pt x="8" y="6"/>
                </a:moveTo>
                <a:lnTo>
                  <a:pt x="8" y="8"/>
                </a:lnTo>
                <a:lnTo>
                  <a:pt x="6" y="10"/>
                </a:lnTo>
                <a:lnTo>
                  <a:pt x="2" y="8"/>
                </a:lnTo>
                <a:lnTo>
                  <a:pt x="2" y="6"/>
                </a:lnTo>
                <a:lnTo>
                  <a:pt x="2" y="4"/>
                </a:lnTo>
                <a:lnTo>
                  <a:pt x="6" y="2"/>
                </a:lnTo>
                <a:lnTo>
                  <a:pt x="8" y="4"/>
                </a:lnTo>
                <a:lnTo>
                  <a:pt x="8" y="6"/>
                </a:lnTo>
                <a:close/>
              </a:path>
            </a:pathLst>
          </a:custGeom>
          <a:solidFill>
            <a:srgbClr val="D3CDE5"/>
          </a:solidFill>
          <a:ln w="9525">
            <a:noFill/>
            <a:round/>
            <a:headEnd/>
            <a:tailEnd/>
          </a:ln>
        </p:spPr>
        <p:txBody>
          <a:bodyPr/>
          <a:lstStyle/>
          <a:p>
            <a:endParaRPr lang="es-ES"/>
          </a:p>
        </p:txBody>
      </p:sp>
      <p:sp>
        <p:nvSpPr>
          <p:cNvPr id="37067" name="Freeform 870"/>
          <p:cNvSpPr>
            <a:spLocks noEditPoints="1"/>
          </p:cNvSpPr>
          <p:nvPr/>
        </p:nvSpPr>
        <p:spPr bwMode="auto">
          <a:xfrm>
            <a:off x="6088063" y="2544763"/>
            <a:ext cx="15875" cy="15875"/>
          </a:xfrm>
          <a:custGeom>
            <a:avLst/>
            <a:gdLst>
              <a:gd name="T0" fmla="*/ 10 w 10"/>
              <a:gd name="T1" fmla="*/ 4 h 10"/>
              <a:gd name="T2" fmla="*/ 8 w 10"/>
              <a:gd name="T3" fmla="*/ 2 h 10"/>
              <a:gd name="T4" fmla="*/ 6 w 10"/>
              <a:gd name="T5" fmla="*/ 0 h 10"/>
              <a:gd name="T6" fmla="*/ 2 w 10"/>
              <a:gd name="T7" fmla="*/ 2 h 10"/>
              <a:gd name="T8" fmla="*/ 0 w 10"/>
              <a:gd name="T9" fmla="*/ 4 h 10"/>
              <a:gd name="T10" fmla="*/ 2 w 10"/>
              <a:gd name="T11" fmla="*/ 8 h 10"/>
              <a:gd name="T12" fmla="*/ 6 w 10"/>
              <a:gd name="T13" fmla="*/ 10 h 10"/>
              <a:gd name="T14" fmla="*/ 8 w 10"/>
              <a:gd name="T15" fmla="*/ 8 h 10"/>
              <a:gd name="T16" fmla="*/ 10 w 10"/>
              <a:gd name="T17" fmla="*/ 4 h 10"/>
              <a:gd name="T18" fmla="*/ 8 w 10"/>
              <a:gd name="T19" fmla="*/ 4 h 10"/>
              <a:gd name="T20" fmla="*/ 6 w 10"/>
              <a:gd name="T21" fmla="*/ 6 h 10"/>
              <a:gd name="T22" fmla="*/ 6 w 10"/>
              <a:gd name="T23" fmla="*/ 6 h 10"/>
              <a:gd name="T24" fmla="*/ 4 w 10"/>
              <a:gd name="T25" fmla="*/ 6 h 10"/>
              <a:gd name="T26" fmla="*/ 2 w 10"/>
              <a:gd name="T27" fmla="*/ 4 h 10"/>
              <a:gd name="T28" fmla="*/ 4 w 10"/>
              <a:gd name="T29" fmla="*/ 2 h 10"/>
              <a:gd name="T30" fmla="*/ 6 w 10"/>
              <a:gd name="T31" fmla="*/ 2 h 10"/>
              <a:gd name="T32" fmla="*/ 6 w 10"/>
              <a:gd name="T33" fmla="*/ 2 h 10"/>
              <a:gd name="T34" fmla="*/ 8 w 10"/>
              <a:gd name="T35" fmla="*/ 4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10"/>
              <a:gd name="T56" fmla="*/ 10 w 10"/>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10">
                <a:moveTo>
                  <a:pt x="10" y="4"/>
                </a:moveTo>
                <a:lnTo>
                  <a:pt x="8" y="2"/>
                </a:lnTo>
                <a:lnTo>
                  <a:pt x="6" y="0"/>
                </a:lnTo>
                <a:lnTo>
                  <a:pt x="2" y="2"/>
                </a:lnTo>
                <a:lnTo>
                  <a:pt x="0" y="4"/>
                </a:lnTo>
                <a:lnTo>
                  <a:pt x="2" y="8"/>
                </a:lnTo>
                <a:lnTo>
                  <a:pt x="6" y="10"/>
                </a:lnTo>
                <a:lnTo>
                  <a:pt x="8" y="8"/>
                </a:lnTo>
                <a:lnTo>
                  <a:pt x="10" y="4"/>
                </a:lnTo>
                <a:close/>
                <a:moveTo>
                  <a:pt x="8" y="4"/>
                </a:moveTo>
                <a:lnTo>
                  <a:pt x="6" y="6"/>
                </a:lnTo>
                <a:lnTo>
                  <a:pt x="4" y="6"/>
                </a:lnTo>
                <a:lnTo>
                  <a:pt x="2" y="4"/>
                </a:lnTo>
                <a:lnTo>
                  <a:pt x="4" y="2"/>
                </a:lnTo>
                <a:lnTo>
                  <a:pt x="6" y="2"/>
                </a:lnTo>
                <a:lnTo>
                  <a:pt x="8" y="4"/>
                </a:lnTo>
                <a:close/>
              </a:path>
            </a:pathLst>
          </a:custGeom>
          <a:solidFill>
            <a:srgbClr val="DED9EB"/>
          </a:solidFill>
          <a:ln w="9525">
            <a:noFill/>
            <a:round/>
            <a:headEnd/>
            <a:tailEnd/>
          </a:ln>
        </p:spPr>
        <p:txBody>
          <a:bodyPr/>
          <a:lstStyle/>
          <a:p>
            <a:endParaRPr lang="es-ES"/>
          </a:p>
        </p:txBody>
      </p:sp>
      <p:sp>
        <p:nvSpPr>
          <p:cNvPr id="37068" name="Freeform 871"/>
          <p:cNvSpPr>
            <a:spLocks/>
          </p:cNvSpPr>
          <p:nvPr/>
        </p:nvSpPr>
        <p:spPr bwMode="auto">
          <a:xfrm>
            <a:off x="6091238" y="2544763"/>
            <a:ext cx="9525" cy="12700"/>
          </a:xfrm>
          <a:custGeom>
            <a:avLst/>
            <a:gdLst>
              <a:gd name="T0" fmla="*/ 6 w 6"/>
              <a:gd name="T1" fmla="*/ 4 h 8"/>
              <a:gd name="T2" fmla="*/ 6 w 6"/>
              <a:gd name="T3" fmla="*/ 2 h 8"/>
              <a:gd name="T4" fmla="*/ 4 w 6"/>
              <a:gd name="T5" fmla="*/ 0 h 8"/>
              <a:gd name="T6" fmla="*/ 0 w 6"/>
              <a:gd name="T7" fmla="*/ 2 h 8"/>
              <a:gd name="T8" fmla="*/ 0 w 6"/>
              <a:gd name="T9" fmla="*/ 4 h 8"/>
              <a:gd name="T10" fmla="*/ 0 w 6"/>
              <a:gd name="T11" fmla="*/ 6 h 8"/>
              <a:gd name="T12" fmla="*/ 4 w 6"/>
              <a:gd name="T13" fmla="*/ 8 h 8"/>
              <a:gd name="T14" fmla="*/ 6 w 6"/>
              <a:gd name="T15" fmla="*/ 6 h 8"/>
              <a:gd name="T16" fmla="*/ 6 w 6"/>
              <a:gd name="T17" fmla="*/ 4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8"/>
              <a:gd name="T29" fmla="*/ 6 w 6"/>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8">
                <a:moveTo>
                  <a:pt x="6" y="4"/>
                </a:moveTo>
                <a:lnTo>
                  <a:pt x="6" y="2"/>
                </a:lnTo>
                <a:lnTo>
                  <a:pt x="4" y="0"/>
                </a:lnTo>
                <a:lnTo>
                  <a:pt x="0" y="2"/>
                </a:lnTo>
                <a:lnTo>
                  <a:pt x="0" y="4"/>
                </a:lnTo>
                <a:lnTo>
                  <a:pt x="0" y="6"/>
                </a:lnTo>
                <a:lnTo>
                  <a:pt x="4" y="8"/>
                </a:lnTo>
                <a:lnTo>
                  <a:pt x="6" y="6"/>
                </a:lnTo>
                <a:lnTo>
                  <a:pt x="6" y="4"/>
                </a:lnTo>
                <a:close/>
              </a:path>
            </a:pathLst>
          </a:custGeom>
          <a:solidFill>
            <a:srgbClr val="E9E6F2"/>
          </a:solidFill>
          <a:ln w="9525">
            <a:noFill/>
            <a:round/>
            <a:headEnd/>
            <a:tailEnd/>
          </a:ln>
        </p:spPr>
        <p:txBody>
          <a:bodyPr/>
          <a:lstStyle/>
          <a:p>
            <a:endParaRPr lang="es-ES"/>
          </a:p>
        </p:txBody>
      </p:sp>
      <p:sp>
        <p:nvSpPr>
          <p:cNvPr id="37069" name="Freeform 872"/>
          <p:cNvSpPr>
            <a:spLocks/>
          </p:cNvSpPr>
          <p:nvPr/>
        </p:nvSpPr>
        <p:spPr bwMode="auto">
          <a:xfrm>
            <a:off x="6091238" y="2547938"/>
            <a:ext cx="9525" cy="6350"/>
          </a:xfrm>
          <a:custGeom>
            <a:avLst/>
            <a:gdLst>
              <a:gd name="T0" fmla="*/ 6 w 6"/>
              <a:gd name="T1" fmla="*/ 2 h 4"/>
              <a:gd name="T2" fmla="*/ 4 w 6"/>
              <a:gd name="T3" fmla="*/ 0 h 4"/>
              <a:gd name="T4" fmla="*/ 4 w 6"/>
              <a:gd name="T5" fmla="*/ 0 h 4"/>
              <a:gd name="T6" fmla="*/ 2 w 6"/>
              <a:gd name="T7" fmla="*/ 0 h 4"/>
              <a:gd name="T8" fmla="*/ 0 w 6"/>
              <a:gd name="T9" fmla="*/ 2 h 4"/>
              <a:gd name="T10" fmla="*/ 2 w 6"/>
              <a:gd name="T11" fmla="*/ 4 h 4"/>
              <a:gd name="T12" fmla="*/ 4 w 6"/>
              <a:gd name="T13" fmla="*/ 4 h 4"/>
              <a:gd name="T14" fmla="*/ 4 w 6"/>
              <a:gd name="T15" fmla="*/ 4 h 4"/>
              <a:gd name="T16" fmla="*/ 6 w 6"/>
              <a:gd name="T17" fmla="*/ 2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4"/>
              <a:gd name="T29" fmla="*/ 6 w 6"/>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4">
                <a:moveTo>
                  <a:pt x="6" y="2"/>
                </a:moveTo>
                <a:lnTo>
                  <a:pt x="4" y="0"/>
                </a:lnTo>
                <a:lnTo>
                  <a:pt x="2" y="0"/>
                </a:lnTo>
                <a:lnTo>
                  <a:pt x="0" y="2"/>
                </a:lnTo>
                <a:lnTo>
                  <a:pt x="2" y="4"/>
                </a:lnTo>
                <a:lnTo>
                  <a:pt x="4" y="4"/>
                </a:lnTo>
                <a:lnTo>
                  <a:pt x="6" y="2"/>
                </a:lnTo>
                <a:close/>
              </a:path>
            </a:pathLst>
          </a:custGeom>
          <a:solidFill>
            <a:srgbClr val="F4F2F8"/>
          </a:solidFill>
          <a:ln w="9525">
            <a:noFill/>
            <a:round/>
            <a:headEnd/>
            <a:tailEnd/>
          </a:ln>
        </p:spPr>
        <p:txBody>
          <a:bodyPr/>
          <a:lstStyle/>
          <a:p>
            <a:endParaRPr lang="es-ES"/>
          </a:p>
        </p:txBody>
      </p:sp>
      <p:sp>
        <p:nvSpPr>
          <p:cNvPr id="37070" name="Freeform 873"/>
          <p:cNvSpPr>
            <a:spLocks/>
          </p:cNvSpPr>
          <p:nvPr/>
        </p:nvSpPr>
        <p:spPr bwMode="auto">
          <a:xfrm>
            <a:off x="6094413" y="2551113"/>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2 h 2"/>
              <a:gd name="T14" fmla="*/ 2 w 2"/>
              <a:gd name="T15" fmla="*/ 2 h 2"/>
              <a:gd name="T16" fmla="*/ 2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0"/>
                </a:moveTo>
                <a:lnTo>
                  <a:pt x="2" y="0"/>
                </a:lnTo>
                <a:lnTo>
                  <a:pt x="0" y="0"/>
                </a:lnTo>
                <a:lnTo>
                  <a:pt x="0" y="2"/>
                </a:lnTo>
                <a:lnTo>
                  <a:pt x="2" y="2"/>
                </a:lnTo>
                <a:lnTo>
                  <a:pt x="2" y="0"/>
                </a:lnTo>
                <a:close/>
              </a:path>
            </a:pathLst>
          </a:custGeom>
          <a:solidFill>
            <a:srgbClr val="FFFFFF"/>
          </a:solidFill>
          <a:ln w="9525">
            <a:noFill/>
            <a:round/>
            <a:headEnd/>
            <a:tailEnd/>
          </a:ln>
        </p:spPr>
        <p:txBody>
          <a:bodyPr/>
          <a:lstStyle/>
          <a:p>
            <a:endParaRPr lang="es-ES"/>
          </a:p>
        </p:txBody>
      </p:sp>
      <p:sp>
        <p:nvSpPr>
          <p:cNvPr id="37071" name="Freeform 874"/>
          <p:cNvSpPr>
            <a:spLocks/>
          </p:cNvSpPr>
          <p:nvPr/>
        </p:nvSpPr>
        <p:spPr bwMode="auto">
          <a:xfrm>
            <a:off x="6048375" y="2501900"/>
            <a:ext cx="119063" cy="122238"/>
          </a:xfrm>
          <a:custGeom>
            <a:avLst/>
            <a:gdLst>
              <a:gd name="T0" fmla="*/ 38 w 75"/>
              <a:gd name="T1" fmla="*/ 0 h 77"/>
              <a:gd name="T2" fmla="*/ 46 w 75"/>
              <a:gd name="T3" fmla="*/ 2 h 77"/>
              <a:gd name="T4" fmla="*/ 52 w 75"/>
              <a:gd name="T5" fmla="*/ 4 h 77"/>
              <a:gd name="T6" fmla="*/ 60 w 75"/>
              <a:gd name="T7" fmla="*/ 8 h 77"/>
              <a:gd name="T8" fmla="*/ 65 w 75"/>
              <a:gd name="T9" fmla="*/ 12 h 77"/>
              <a:gd name="T10" fmla="*/ 69 w 75"/>
              <a:gd name="T11" fmla="*/ 17 h 77"/>
              <a:gd name="T12" fmla="*/ 73 w 75"/>
              <a:gd name="T13" fmla="*/ 23 h 77"/>
              <a:gd name="T14" fmla="*/ 75 w 75"/>
              <a:gd name="T15" fmla="*/ 31 h 77"/>
              <a:gd name="T16" fmla="*/ 75 w 75"/>
              <a:gd name="T17" fmla="*/ 38 h 77"/>
              <a:gd name="T18" fmla="*/ 75 w 75"/>
              <a:gd name="T19" fmla="*/ 46 h 77"/>
              <a:gd name="T20" fmla="*/ 73 w 75"/>
              <a:gd name="T21" fmla="*/ 54 h 77"/>
              <a:gd name="T22" fmla="*/ 69 w 75"/>
              <a:gd name="T23" fmla="*/ 60 h 77"/>
              <a:gd name="T24" fmla="*/ 65 w 75"/>
              <a:gd name="T25" fmla="*/ 65 h 77"/>
              <a:gd name="T26" fmla="*/ 60 w 75"/>
              <a:gd name="T27" fmla="*/ 69 h 77"/>
              <a:gd name="T28" fmla="*/ 52 w 75"/>
              <a:gd name="T29" fmla="*/ 73 h 77"/>
              <a:gd name="T30" fmla="*/ 46 w 75"/>
              <a:gd name="T31" fmla="*/ 75 h 77"/>
              <a:gd name="T32" fmla="*/ 38 w 75"/>
              <a:gd name="T33" fmla="*/ 77 h 77"/>
              <a:gd name="T34" fmla="*/ 31 w 75"/>
              <a:gd name="T35" fmla="*/ 75 h 77"/>
              <a:gd name="T36" fmla="*/ 23 w 75"/>
              <a:gd name="T37" fmla="*/ 73 h 77"/>
              <a:gd name="T38" fmla="*/ 17 w 75"/>
              <a:gd name="T39" fmla="*/ 69 h 77"/>
              <a:gd name="T40" fmla="*/ 12 w 75"/>
              <a:gd name="T41" fmla="*/ 65 h 77"/>
              <a:gd name="T42" fmla="*/ 6 w 75"/>
              <a:gd name="T43" fmla="*/ 60 h 77"/>
              <a:gd name="T44" fmla="*/ 4 w 75"/>
              <a:gd name="T45" fmla="*/ 54 h 77"/>
              <a:gd name="T46" fmla="*/ 0 w 75"/>
              <a:gd name="T47" fmla="*/ 46 h 77"/>
              <a:gd name="T48" fmla="*/ 0 w 75"/>
              <a:gd name="T49" fmla="*/ 38 h 77"/>
              <a:gd name="T50" fmla="*/ 0 w 75"/>
              <a:gd name="T51" fmla="*/ 31 h 77"/>
              <a:gd name="T52" fmla="*/ 4 w 75"/>
              <a:gd name="T53" fmla="*/ 23 h 77"/>
              <a:gd name="T54" fmla="*/ 6 w 75"/>
              <a:gd name="T55" fmla="*/ 17 h 77"/>
              <a:gd name="T56" fmla="*/ 12 w 75"/>
              <a:gd name="T57" fmla="*/ 12 h 77"/>
              <a:gd name="T58" fmla="*/ 17 w 75"/>
              <a:gd name="T59" fmla="*/ 8 h 77"/>
              <a:gd name="T60" fmla="*/ 23 w 75"/>
              <a:gd name="T61" fmla="*/ 4 h 77"/>
              <a:gd name="T62" fmla="*/ 31 w 75"/>
              <a:gd name="T63" fmla="*/ 2 h 77"/>
              <a:gd name="T64" fmla="*/ 38 w 75"/>
              <a:gd name="T65" fmla="*/ 0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5"/>
              <a:gd name="T100" fmla="*/ 0 h 77"/>
              <a:gd name="T101" fmla="*/ 75 w 75"/>
              <a:gd name="T102" fmla="*/ 77 h 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5" h="77">
                <a:moveTo>
                  <a:pt x="38" y="0"/>
                </a:moveTo>
                <a:lnTo>
                  <a:pt x="46" y="2"/>
                </a:lnTo>
                <a:lnTo>
                  <a:pt x="52" y="4"/>
                </a:lnTo>
                <a:lnTo>
                  <a:pt x="60" y="8"/>
                </a:lnTo>
                <a:lnTo>
                  <a:pt x="65" y="12"/>
                </a:lnTo>
                <a:lnTo>
                  <a:pt x="69" y="17"/>
                </a:lnTo>
                <a:lnTo>
                  <a:pt x="73" y="23"/>
                </a:lnTo>
                <a:lnTo>
                  <a:pt x="75" y="31"/>
                </a:lnTo>
                <a:lnTo>
                  <a:pt x="75" y="38"/>
                </a:lnTo>
                <a:lnTo>
                  <a:pt x="75" y="46"/>
                </a:lnTo>
                <a:lnTo>
                  <a:pt x="73" y="54"/>
                </a:lnTo>
                <a:lnTo>
                  <a:pt x="69" y="60"/>
                </a:lnTo>
                <a:lnTo>
                  <a:pt x="65" y="65"/>
                </a:lnTo>
                <a:lnTo>
                  <a:pt x="60" y="69"/>
                </a:lnTo>
                <a:lnTo>
                  <a:pt x="52" y="73"/>
                </a:lnTo>
                <a:lnTo>
                  <a:pt x="46" y="75"/>
                </a:lnTo>
                <a:lnTo>
                  <a:pt x="38" y="77"/>
                </a:lnTo>
                <a:lnTo>
                  <a:pt x="31" y="75"/>
                </a:lnTo>
                <a:lnTo>
                  <a:pt x="23" y="73"/>
                </a:lnTo>
                <a:lnTo>
                  <a:pt x="17" y="69"/>
                </a:lnTo>
                <a:lnTo>
                  <a:pt x="12" y="65"/>
                </a:lnTo>
                <a:lnTo>
                  <a:pt x="6" y="60"/>
                </a:lnTo>
                <a:lnTo>
                  <a:pt x="4" y="54"/>
                </a:lnTo>
                <a:lnTo>
                  <a:pt x="0" y="46"/>
                </a:lnTo>
                <a:lnTo>
                  <a:pt x="0" y="38"/>
                </a:lnTo>
                <a:lnTo>
                  <a:pt x="0" y="31"/>
                </a:lnTo>
                <a:lnTo>
                  <a:pt x="4" y="23"/>
                </a:lnTo>
                <a:lnTo>
                  <a:pt x="6" y="17"/>
                </a:lnTo>
                <a:lnTo>
                  <a:pt x="12" y="12"/>
                </a:lnTo>
                <a:lnTo>
                  <a:pt x="17" y="8"/>
                </a:lnTo>
                <a:lnTo>
                  <a:pt x="23" y="4"/>
                </a:lnTo>
                <a:lnTo>
                  <a:pt x="31" y="2"/>
                </a:lnTo>
                <a:lnTo>
                  <a:pt x="38" y="0"/>
                </a:lnTo>
                <a:close/>
              </a:path>
            </a:pathLst>
          </a:custGeom>
          <a:noFill/>
          <a:ln w="6350">
            <a:solidFill>
              <a:srgbClr val="28166F"/>
            </a:solidFill>
            <a:prstDash val="solid"/>
            <a:round/>
            <a:headEnd/>
            <a:tailEnd/>
          </a:ln>
        </p:spPr>
        <p:txBody>
          <a:bodyPr/>
          <a:lstStyle/>
          <a:p>
            <a:endParaRPr lang="es-ES"/>
          </a:p>
        </p:txBody>
      </p:sp>
      <p:sp>
        <p:nvSpPr>
          <p:cNvPr id="37072" name="Freeform 875"/>
          <p:cNvSpPr>
            <a:spLocks/>
          </p:cNvSpPr>
          <p:nvPr/>
        </p:nvSpPr>
        <p:spPr bwMode="auto">
          <a:xfrm>
            <a:off x="6048375" y="3443288"/>
            <a:ext cx="119063" cy="119062"/>
          </a:xfrm>
          <a:custGeom>
            <a:avLst/>
            <a:gdLst>
              <a:gd name="T0" fmla="*/ 38 w 75"/>
              <a:gd name="T1" fmla="*/ 0 h 75"/>
              <a:gd name="T2" fmla="*/ 46 w 75"/>
              <a:gd name="T3" fmla="*/ 0 h 75"/>
              <a:gd name="T4" fmla="*/ 52 w 75"/>
              <a:gd name="T5" fmla="*/ 4 h 75"/>
              <a:gd name="T6" fmla="*/ 60 w 75"/>
              <a:gd name="T7" fmla="*/ 6 h 75"/>
              <a:gd name="T8" fmla="*/ 65 w 75"/>
              <a:gd name="T9" fmla="*/ 11 h 75"/>
              <a:gd name="T10" fmla="*/ 69 w 75"/>
              <a:gd name="T11" fmla="*/ 17 h 75"/>
              <a:gd name="T12" fmla="*/ 73 w 75"/>
              <a:gd name="T13" fmla="*/ 23 h 75"/>
              <a:gd name="T14" fmla="*/ 75 w 75"/>
              <a:gd name="T15" fmla="*/ 31 h 75"/>
              <a:gd name="T16" fmla="*/ 75 w 75"/>
              <a:gd name="T17" fmla="*/ 38 h 75"/>
              <a:gd name="T18" fmla="*/ 75 w 75"/>
              <a:gd name="T19" fmla="*/ 46 h 75"/>
              <a:gd name="T20" fmla="*/ 73 w 75"/>
              <a:gd name="T21" fmla="*/ 52 h 75"/>
              <a:gd name="T22" fmla="*/ 69 w 75"/>
              <a:gd name="T23" fmla="*/ 59 h 75"/>
              <a:gd name="T24" fmla="*/ 65 w 75"/>
              <a:gd name="T25" fmla="*/ 63 h 75"/>
              <a:gd name="T26" fmla="*/ 60 w 75"/>
              <a:gd name="T27" fmla="*/ 69 h 75"/>
              <a:gd name="T28" fmla="*/ 52 w 75"/>
              <a:gd name="T29" fmla="*/ 73 h 75"/>
              <a:gd name="T30" fmla="*/ 46 w 75"/>
              <a:gd name="T31" fmla="*/ 75 h 75"/>
              <a:gd name="T32" fmla="*/ 38 w 75"/>
              <a:gd name="T33" fmla="*/ 75 h 75"/>
              <a:gd name="T34" fmla="*/ 31 w 75"/>
              <a:gd name="T35" fmla="*/ 75 h 75"/>
              <a:gd name="T36" fmla="*/ 23 w 75"/>
              <a:gd name="T37" fmla="*/ 73 h 75"/>
              <a:gd name="T38" fmla="*/ 17 w 75"/>
              <a:gd name="T39" fmla="*/ 69 h 75"/>
              <a:gd name="T40" fmla="*/ 12 w 75"/>
              <a:gd name="T41" fmla="*/ 63 h 75"/>
              <a:gd name="T42" fmla="*/ 6 w 75"/>
              <a:gd name="T43" fmla="*/ 59 h 75"/>
              <a:gd name="T44" fmla="*/ 4 w 75"/>
              <a:gd name="T45" fmla="*/ 52 h 75"/>
              <a:gd name="T46" fmla="*/ 0 w 75"/>
              <a:gd name="T47" fmla="*/ 46 h 75"/>
              <a:gd name="T48" fmla="*/ 0 w 75"/>
              <a:gd name="T49" fmla="*/ 38 h 75"/>
              <a:gd name="T50" fmla="*/ 0 w 75"/>
              <a:gd name="T51" fmla="*/ 31 h 75"/>
              <a:gd name="T52" fmla="*/ 4 w 75"/>
              <a:gd name="T53" fmla="*/ 23 h 75"/>
              <a:gd name="T54" fmla="*/ 6 w 75"/>
              <a:gd name="T55" fmla="*/ 17 h 75"/>
              <a:gd name="T56" fmla="*/ 12 w 75"/>
              <a:gd name="T57" fmla="*/ 11 h 75"/>
              <a:gd name="T58" fmla="*/ 17 w 75"/>
              <a:gd name="T59" fmla="*/ 6 h 75"/>
              <a:gd name="T60" fmla="*/ 23 w 75"/>
              <a:gd name="T61" fmla="*/ 4 h 75"/>
              <a:gd name="T62" fmla="*/ 31 w 75"/>
              <a:gd name="T63" fmla="*/ 0 h 75"/>
              <a:gd name="T64" fmla="*/ 38 w 75"/>
              <a:gd name="T65" fmla="*/ 0 h 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5"/>
              <a:gd name="T100" fmla="*/ 0 h 75"/>
              <a:gd name="T101" fmla="*/ 75 w 75"/>
              <a:gd name="T102" fmla="*/ 75 h 7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5" h="75">
                <a:moveTo>
                  <a:pt x="38" y="0"/>
                </a:moveTo>
                <a:lnTo>
                  <a:pt x="46" y="0"/>
                </a:lnTo>
                <a:lnTo>
                  <a:pt x="52" y="4"/>
                </a:lnTo>
                <a:lnTo>
                  <a:pt x="60" y="6"/>
                </a:lnTo>
                <a:lnTo>
                  <a:pt x="65" y="11"/>
                </a:lnTo>
                <a:lnTo>
                  <a:pt x="69" y="17"/>
                </a:lnTo>
                <a:lnTo>
                  <a:pt x="73" y="23"/>
                </a:lnTo>
                <a:lnTo>
                  <a:pt x="75" y="31"/>
                </a:lnTo>
                <a:lnTo>
                  <a:pt x="75" y="38"/>
                </a:lnTo>
                <a:lnTo>
                  <a:pt x="75" y="46"/>
                </a:lnTo>
                <a:lnTo>
                  <a:pt x="73" y="52"/>
                </a:lnTo>
                <a:lnTo>
                  <a:pt x="69" y="59"/>
                </a:lnTo>
                <a:lnTo>
                  <a:pt x="65" y="63"/>
                </a:lnTo>
                <a:lnTo>
                  <a:pt x="60" y="69"/>
                </a:lnTo>
                <a:lnTo>
                  <a:pt x="52" y="73"/>
                </a:lnTo>
                <a:lnTo>
                  <a:pt x="46" y="75"/>
                </a:lnTo>
                <a:lnTo>
                  <a:pt x="38" y="75"/>
                </a:lnTo>
                <a:lnTo>
                  <a:pt x="31" y="75"/>
                </a:lnTo>
                <a:lnTo>
                  <a:pt x="23" y="73"/>
                </a:lnTo>
                <a:lnTo>
                  <a:pt x="17" y="69"/>
                </a:lnTo>
                <a:lnTo>
                  <a:pt x="12" y="63"/>
                </a:lnTo>
                <a:lnTo>
                  <a:pt x="6" y="59"/>
                </a:lnTo>
                <a:lnTo>
                  <a:pt x="4" y="52"/>
                </a:lnTo>
                <a:lnTo>
                  <a:pt x="0" y="46"/>
                </a:lnTo>
                <a:lnTo>
                  <a:pt x="0" y="38"/>
                </a:lnTo>
                <a:lnTo>
                  <a:pt x="0" y="31"/>
                </a:lnTo>
                <a:lnTo>
                  <a:pt x="4" y="23"/>
                </a:lnTo>
                <a:lnTo>
                  <a:pt x="6" y="17"/>
                </a:lnTo>
                <a:lnTo>
                  <a:pt x="12" y="11"/>
                </a:lnTo>
                <a:lnTo>
                  <a:pt x="17" y="6"/>
                </a:lnTo>
                <a:lnTo>
                  <a:pt x="23" y="4"/>
                </a:lnTo>
                <a:lnTo>
                  <a:pt x="31" y="0"/>
                </a:lnTo>
                <a:lnTo>
                  <a:pt x="38" y="0"/>
                </a:lnTo>
                <a:close/>
              </a:path>
            </a:pathLst>
          </a:custGeom>
          <a:solidFill>
            <a:srgbClr val="28166F"/>
          </a:solidFill>
          <a:ln w="9525">
            <a:noFill/>
            <a:round/>
            <a:headEnd/>
            <a:tailEnd/>
          </a:ln>
        </p:spPr>
        <p:txBody>
          <a:bodyPr/>
          <a:lstStyle/>
          <a:p>
            <a:endParaRPr lang="es-ES"/>
          </a:p>
        </p:txBody>
      </p:sp>
      <p:sp>
        <p:nvSpPr>
          <p:cNvPr id="37073" name="Freeform 876"/>
          <p:cNvSpPr>
            <a:spLocks/>
          </p:cNvSpPr>
          <p:nvPr/>
        </p:nvSpPr>
        <p:spPr bwMode="auto">
          <a:xfrm>
            <a:off x="6057900" y="3449638"/>
            <a:ext cx="100013" cy="103187"/>
          </a:xfrm>
          <a:custGeom>
            <a:avLst/>
            <a:gdLst>
              <a:gd name="T0" fmla="*/ 63 w 63"/>
              <a:gd name="T1" fmla="*/ 27 h 65"/>
              <a:gd name="T2" fmla="*/ 61 w 63"/>
              <a:gd name="T3" fmla="*/ 15 h 65"/>
              <a:gd name="T4" fmla="*/ 55 w 63"/>
              <a:gd name="T5" fmla="*/ 6 h 65"/>
              <a:gd name="T6" fmla="*/ 54 w 63"/>
              <a:gd name="T7" fmla="*/ 2 h 65"/>
              <a:gd name="T8" fmla="*/ 50 w 63"/>
              <a:gd name="T9" fmla="*/ 0 h 65"/>
              <a:gd name="T10" fmla="*/ 54 w 63"/>
              <a:gd name="T11" fmla="*/ 6 h 65"/>
              <a:gd name="T12" fmla="*/ 57 w 63"/>
              <a:gd name="T13" fmla="*/ 11 h 65"/>
              <a:gd name="T14" fmla="*/ 59 w 63"/>
              <a:gd name="T15" fmla="*/ 19 h 65"/>
              <a:gd name="T16" fmla="*/ 61 w 63"/>
              <a:gd name="T17" fmla="*/ 27 h 65"/>
              <a:gd name="T18" fmla="*/ 59 w 63"/>
              <a:gd name="T19" fmla="*/ 34 h 65"/>
              <a:gd name="T20" fmla="*/ 57 w 63"/>
              <a:gd name="T21" fmla="*/ 40 h 65"/>
              <a:gd name="T22" fmla="*/ 54 w 63"/>
              <a:gd name="T23" fmla="*/ 48 h 65"/>
              <a:gd name="T24" fmla="*/ 50 w 63"/>
              <a:gd name="T25" fmla="*/ 52 h 65"/>
              <a:gd name="T26" fmla="*/ 44 w 63"/>
              <a:gd name="T27" fmla="*/ 57 h 65"/>
              <a:gd name="T28" fmla="*/ 38 w 63"/>
              <a:gd name="T29" fmla="*/ 59 h 65"/>
              <a:gd name="T30" fmla="*/ 31 w 63"/>
              <a:gd name="T31" fmla="*/ 63 h 65"/>
              <a:gd name="T32" fmla="*/ 25 w 63"/>
              <a:gd name="T33" fmla="*/ 63 h 65"/>
              <a:gd name="T34" fmla="*/ 17 w 63"/>
              <a:gd name="T35" fmla="*/ 63 h 65"/>
              <a:gd name="T36" fmla="*/ 11 w 63"/>
              <a:gd name="T37" fmla="*/ 61 h 65"/>
              <a:gd name="T38" fmla="*/ 6 w 63"/>
              <a:gd name="T39" fmla="*/ 57 h 65"/>
              <a:gd name="T40" fmla="*/ 0 w 63"/>
              <a:gd name="T41" fmla="*/ 55 h 65"/>
              <a:gd name="T42" fmla="*/ 4 w 63"/>
              <a:gd name="T43" fmla="*/ 57 h 65"/>
              <a:gd name="T44" fmla="*/ 6 w 63"/>
              <a:gd name="T45" fmla="*/ 61 h 65"/>
              <a:gd name="T46" fmla="*/ 15 w 63"/>
              <a:gd name="T47" fmla="*/ 65 h 65"/>
              <a:gd name="T48" fmla="*/ 25 w 63"/>
              <a:gd name="T49" fmla="*/ 65 h 65"/>
              <a:gd name="T50" fmla="*/ 32 w 63"/>
              <a:gd name="T51" fmla="*/ 65 h 65"/>
              <a:gd name="T52" fmla="*/ 38 w 63"/>
              <a:gd name="T53" fmla="*/ 63 h 65"/>
              <a:gd name="T54" fmla="*/ 46 w 63"/>
              <a:gd name="T55" fmla="*/ 59 h 65"/>
              <a:gd name="T56" fmla="*/ 52 w 63"/>
              <a:gd name="T57" fmla="*/ 54 h 65"/>
              <a:gd name="T58" fmla="*/ 55 w 63"/>
              <a:gd name="T59" fmla="*/ 48 h 65"/>
              <a:gd name="T60" fmla="*/ 59 w 63"/>
              <a:gd name="T61" fmla="*/ 42 h 65"/>
              <a:gd name="T62" fmla="*/ 61 w 63"/>
              <a:gd name="T63" fmla="*/ 34 h 65"/>
              <a:gd name="T64" fmla="*/ 63 w 63"/>
              <a:gd name="T65" fmla="*/ 27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
              <a:gd name="T100" fmla="*/ 0 h 65"/>
              <a:gd name="T101" fmla="*/ 63 w 63"/>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 h="65">
                <a:moveTo>
                  <a:pt x="63" y="27"/>
                </a:moveTo>
                <a:lnTo>
                  <a:pt x="61" y="15"/>
                </a:lnTo>
                <a:lnTo>
                  <a:pt x="55" y="6"/>
                </a:lnTo>
                <a:lnTo>
                  <a:pt x="54" y="2"/>
                </a:lnTo>
                <a:lnTo>
                  <a:pt x="50" y="0"/>
                </a:lnTo>
                <a:lnTo>
                  <a:pt x="54" y="6"/>
                </a:lnTo>
                <a:lnTo>
                  <a:pt x="57" y="11"/>
                </a:lnTo>
                <a:lnTo>
                  <a:pt x="59" y="19"/>
                </a:lnTo>
                <a:lnTo>
                  <a:pt x="61" y="27"/>
                </a:lnTo>
                <a:lnTo>
                  <a:pt x="59" y="34"/>
                </a:lnTo>
                <a:lnTo>
                  <a:pt x="57" y="40"/>
                </a:lnTo>
                <a:lnTo>
                  <a:pt x="54" y="48"/>
                </a:lnTo>
                <a:lnTo>
                  <a:pt x="50" y="52"/>
                </a:lnTo>
                <a:lnTo>
                  <a:pt x="44" y="57"/>
                </a:lnTo>
                <a:lnTo>
                  <a:pt x="38" y="59"/>
                </a:lnTo>
                <a:lnTo>
                  <a:pt x="31" y="63"/>
                </a:lnTo>
                <a:lnTo>
                  <a:pt x="25" y="63"/>
                </a:lnTo>
                <a:lnTo>
                  <a:pt x="17" y="63"/>
                </a:lnTo>
                <a:lnTo>
                  <a:pt x="11" y="61"/>
                </a:lnTo>
                <a:lnTo>
                  <a:pt x="6" y="57"/>
                </a:lnTo>
                <a:lnTo>
                  <a:pt x="0" y="55"/>
                </a:lnTo>
                <a:lnTo>
                  <a:pt x="4" y="57"/>
                </a:lnTo>
                <a:lnTo>
                  <a:pt x="6" y="61"/>
                </a:lnTo>
                <a:lnTo>
                  <a:pt x="15" y="65"/>
                </a:lnTo>
                <a:lnTo>
                  <a:pt x="25" y="65"/>
                </a:lnTo>
                <a:lnTo>
                  <a:pt x="32" y="65"/>
                </a:lnTo>
                <a:lnTo>
                  <a:pt x="38" y="63"/>
                </a:lnTo>
                <a:lnTo>
                  <a:pt x="46" y="59"/>
                </a:lnTo>
                <a:lnTo>
                  <a:pt x="52" y="54"/>
                </a:lnTo>
                <a:lnTo>
                  <a:pt x="55" y="48"/>
                </a:lnTo>
                <a:lnTo>
                  <a:pt x="59" y="42"/>
                </a:lnTo>
                <a:lnTo>
                  <a:pt x="61" y="34"/>
                </a:lnTo>
                <a:lnTo>
                  <a:pt x="63" y="27"/>
                </a:lnTo>
                <a:close/>
              </a:path>
            </a:pathLst>
          </a:custGeom>
          <a:solidFill>
            <a:srgbClr val="2F1D73"/>
          </a:solidFill>
          <a:ln w="9525">
            <a:noFill/>
            <a:round/>
            <a:headEnd/>
            <a:tailEnd/>
          </a:ln>
        </p:spPr>
        <p:txBody>
          <a:bodyPr/>
          <a:lstStyle/>
          <a:p>
            <a:endParaRPr lang="es-ES"/>
          </a:p>
        </p:txBody>
      </p:sp>
      <p:sp>
        <p:nvSpPr>
          <p:cNvPr id="37074" name="Freeform 877"/>
          <p:cNvSpPr>
            <a:spLocks/>
          </p:cNvSpPr>
          <p:nvPr/>
        </p:nvSpPr>
        <p:spPr bwMode="auto">
          <a:xfrm>
            <a:off x="6054725" y="3446463"/>
            <a:ext cx="100013" cy="106362"/>
          </a:xfrm>
          <a:custGeom>
            <a:avLst/>
            <a:gdLst>
              <a:gd name="T0" fmla="*/ 63 w 63"/>
              <a:gd name="T1" fmla="*/ 29 h 67"/>
              <a:gd name="T2" fmla="*/ 63 w 63"/>
              <a:gd name="T3" fmla="*/ 21 h 67"/>
              <a:gd name="T4" fmla="*/ 61 w 63"/>
              <a:gd name="T5" fmla="*/ 15 h 67"/>
              <a:gd name="T6" fmla="*/ 59 w 63"/>
              <a:gd name="T7" fmla="*/ 9 h 67"/>
              <a:gd name="T8" fmla="*/ 56 w 63"/>
              <a:gd name="T9" fmla="*/ 4 h 67"/>
              <a:gd name="T10" fmla="*/ 52 w 63"/>
              <a:gd name="T11" fmla="*/ 2 h 67"/>
              <a:gd name="T12" fmla="*/ 48 w 63"/>
              <a:gd name="T13" fmla="*/ 0 h 67"/>
              <a:gd name="T14" fmla="*/ 54 w 63"/>
              <a:gd name="T15" fmla="*/ 6 h 67"/>
              <a:gd name="T16" fmla="*/ 57 w 63"/>
              <a:gd name="T17" fmla="*/ 13 h 67"/>
              <a:gd name="T18" fmla="*/ 61 w 63"/>
              <a:gd name="T19" fmla="*/ 21 h 67"/>
              <a:gd name="T20" fmla="*/ 61 w 63"/>
              <a:gd name="T21" fmla="*/ 29 h 67"/>
              <a:gd name="T22" fmla="*/ 61 w 63"/>
              <a:gd name="T23" fmla="*/ 36 h 67"/>
              <a:gd name="T24" fmla="*/ 59 w 63"/>
              <a:gd name="T25" fmla="*/ 42 h 67"/>
              <a:gd name="T26" fmla="*/ 56 w 63"/>
              <a:gd name="T27" fmla="*/ 48 h 67"/>
              <a:gd name="T28" fmla="*/ 52 w 63"/>
              <a:gd name="T29" fmla="*/ 54 h 67"/>
              <a:gd name="T30" fmla="*/ 46 w 63"/>
              <a:gd name="T31" fmla="*/ 57 h 67"/>
              <a:gd name="T32" fmla="*/ 40 w 63"/>
              <a:gd name="T33" fmla="*/ 61 h 67"/>
              <a:gd name="T34" fmla="*/ 33 w 63"/>
              <a:gd name="T35" fmla="*/ 63 h 67"/>
              <a:gd name="T36" fmla="*/ 27 w 63"/>
              <a:gd name="T37" fmla="*/ 63 h 67"/>
              <a:gd name="T38" fmla="*/ 19 w 63"/>
              <a:gd name="T39" fmla="*/ 63 h 67"/>
              <a:gd name="T40" fmla="*/ 11 w 63"/>
              <a:gd name="T41" fmla="*/ 61 h 67"/>
              <a:gd name="T42" fmla="*/ 6 w 63"/>
              <a:gd name="T43" fmla="*/ 57 h 67"/>
              <a:gd name="T44" fmla="*/ 0 w 63"/>
              <a:gd name="T45" fmla="*/ 54 h 67"/>
              <a:gd name="T46" fmla="*/ 2 w 63"/>
              <a:gd name="T47" fmla="*/ 57 h 67"/>
              <a:gd name="T48" fmla="*/ 6 w 63"/>
              <a:gd name="T49" fmla="*/ 59 h 67"/>
              <a:gd name="T50" fmla="*/ 15 w 63"/>
              <a:gd name="T51" fmla="*/ 65 h 67"/>
              <a:gd name="T52" fmla="*/ 27 w 63"/>
              <a:gd name="T53" fmla="*/ 67 h 67"/>
              <a:gd name="T54" fmla="*/ 34 w 63"/>
              <a:gd name="T55" fmla="*/ 65 h 67"/>
              <a:gd name="T56" fmla="*/ 40 w 63"/>
              <a:gd name="T57" fmla="*/ 63 h 67"/>
              <a:gd name="T58" fmla="*/ 48 w 63"/>
              <a:gd name="T59" fmla="*/ 59 h 67"/>
              <a:gd name="T60" fmla="*/ 52 w 63"/>
              <a:gd name="T61" fmla="*/ 56 h 67"/>
              <a:gd name="T62" fmla="*/ 57 w 63"/>
              <a:gd name="T63" fmla="*/ 50 h 67"/>
              <a:gd name="T64" fmla="*/ 61 w 63"/>
              <a:gd name="T65" fmla="*/ 44 h 67"/>
              <a:gd name="T66" fmla="*/ 63 w 63"/>
              <a:gd name="T67" fmla="*/ 36 h 67"/>
              <a:gd name="T68" fmla="*/ 63 w 63"/>
              <a:gd name="T69" fmla="*/ 29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67"/>
              <a:gd name="T107" fmla="*/ 63 w 63"/>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67">
                <a:moveTo>
                  <a:pt x="63" y="29"/>
                </a:moveTo>
                <a:lnTo>
                  <a:pt x="63" y="21"/>
                </a:lnTo>
                <a:lnTo>
                  <a:pt x="61" y="15"/>
                </a:lnTo>
                <a:lnTo>
                  <a:pt x="59" y="9"/>
                </a:lnTo>
                <a:lnTo>
                  <a:pt x="56" y="4"/>
                </a:lnTo>
                <a:lnTo>
                  <a:pt x="52" y="2"/>
                </a:lnTo>
                <a:lnTo>
                  <a:pt x="48" y="0"/>
                </a:lnTo>
                <a:lnTo>
                  <a:pt x="54" y="6"/>
                </a:lnTo>
                <a:lnTo>
                  <a:pt x="57" y="13"/>
                </a:lnTo>
                <a:lnTo>
                  <a:pt x="61" y="21"/>
                </a:lnTo>
                <a:lnTo>
                  <a:pt x="61" y="29"/>
                </a:lnTo>
                <a:lnTo>
                  <a:pt x="61" y="36"/>
                </a:lnTo>
                <a:lnTo>
                  <a:pt x="59" y="42"/>
                </a:lnTo>
                <a:lnTo>
                  <a:pt x="56" y="48"/>
                </a:lnTo>
                <a:lnTo>
                  <a:pt x="52" y="54"/>
                </a:lnTo>
                <a:lnTo>
                  <a:pt x="46" y="57"/>
                </a:lnTo>
                <a:lnTo>
                  <a:pt x="40" y="61"/>
                </a:lnTo>
                <a:lnTo>
                  <a:pt x="33" y="63"/>
                </a:lnTo>
                <a:lnTo>
                  <a:pt x="27" y="63"/>
                </a:lnTo>
                <a:lnTo>
                  <a:pt x="19" y="63"/>
                </a:lnTo>
                <a:lnTo>
                  <a:pt x="11" y="61"/>
                </a:lnTo>
                <a:lnTo>
                  <a:pt x="6" y="57"/>
                </a:lnTo>
                <a:lnTo>
                  <a:pt x="0" y="54"/>
                </a:lnTo>
                <a:lnTo>
                  <a:pt x="2" y="57"/>
                </a:lnTo>
                <a:lnTo>
                  <a:pt x="6" y="59"/>
                </a:lnTo>
                <a:lnTo>
                  <a:pt x="15" y="65"/>
                </a:lnTo>
                <a:lnTo>
                  <a:pt x="27" y="67"/>
                </a:lnTo>
                <a:lnTo>
                  <a:pt x="34" y="65"/>
                </a:lnTo>
                <a:lnTo>
                  <a:pt x="40" y="63"/>
                </a:lnTo>
                <a:lnTo>
                  <a:pt x="48" y="59"/>
                </a:lnTo>
                <a:lnTo>
                  <a:pt x="52" y="56"/>
                </a:lnTo>
                <a:lnTo>
                  <a:pt x="57" y="50"/>
                </a:lnTo>
                <a:lnTo>
                  <a:pt x="61" y="44"/>
                </a:lnTo>
                <a:lnTo>
                  <a:pt x="63" y="36"/>
                </a:lnTo>
                <a:lnTo>
                  <a:pt x="63" y="29"/>
                </a:lnTo>
                <a:close/>
              </a:path>
            </a:pathLst>
          </a:custGeom>
          <a:solidFill>
            <a:srgbClr val="352377"/>
          </a:solidFill>
          <a:ln w="9525">
            <a:noFill/>
            <a:round/>
            <a:headEnd/>
            <a:tailEnd/>
          </a:ln>
        </p:spPr>
        <p:txBody>
          <a:bodyPr/>
          <a:lstStyle/>
          <a:p>
            <a:endParaRPr lang="es-ES"/>
          </a:p>
        </p:txBody>
      </p:sp>
      <p:sp>
        <p:nvSpPr>
          <p:cNvPr id="37075" name="Freeform 878"/>
          <p:cNvSpPr>
            <a:spLocks/>
          </p:cNvSpPr>
          <p:nvPr/>
        </p:nvSpPr>
        <p:spPr bwMode="auto">
          <a:xfrm>
            <a:off x="6051550" y="3446463"/>
            <a:ext cx="103188" cy="103187"/>
          </a:xfrm>
          <a:custGeom>
            <a:avLst/>
            <a:gdLst>
              <a:gd name="T0" fmla="*/ 65 w 65"/>
              <a:gd name="T1" fmla="*/ 29 h 65"/>
              <a:gd name="T2" fmla="*/ 63 w 65"/>
              <a:gd name="T3" fmla="*/ 21 h 65"/>
              <a:gd name="T4" fmla="*/ 61 w 65"/>
              <a:gd name="T5" fmla="*/ 13 h 65"/>
              <a:gd name="T6" fmla="*/ 58 w 65"/>
              <a:gd name="T7" fmla="*/ 8 h 65"/>
              <a:gd name="T8" fmla="*/ 54 w 65"/>
              <a:gd name="T9" fmla="*/ 2 h 65"/>
              <a:gd name="T10" fmla="*/ 50 w 65"/>
              <a:gd name="T11" fmla="*/ 0 h 65"/>
              <a:gd name="T12" fmla="*/ 46 w 65"/>
              <a:gd name="T13" fmla="*/ 0 h 65"/>
              <a:gd name="T14" fmla="*/ 52 w 65"/>
              <a:gd name="T15" fmla="*/ 6 h 65"/>
              <a:gd name="T16" fmla="*/ 58 w 65"/>
              <a:gd name="T17" fmla="*/ 11 h 65"/>
              <a:gd name="T18" fmla="*/ 61 w 65"/>
              <a:gd name="T19" fmla="*/ 19 h 65"/>
              <a:gd name="T20" fmla="*/ 61 w 65"/>
              <a:gd name="T21" fmla="*/ 29 h 65"/>
              <a:gd name="T22" fmla="*/ 61 w 65"/>
              <a:gd name="T23" fmla="*/ 34 h 65"/>
              <a:gd name="T24" fmla="*/ 59 w 65"/>
              <a:gd name="T25" fmla="*/ 42 h 65"/>
              <a:gd name="T26" fmla="*/ 56 w 65"/>
              <a:gd name="T27" fmla="*/ 48 h 65"/>
              <a:gd name="T28" fmla="*/ 52 w 65"/>
              <a:gd name="T29" fmla="*/ 52 h 65"/>
              <a:gd name="T30" fmla="*/ 48 w 65"/>
              <a:gd name="T31" fmla="*/ 57 h 65"/>
              <a:gd name="T32" fmla="*/ 42 w 65"/>
              <a:gd name="T33" fmla="*/ 59 h 65"/>
              <a:gd name="T34" fmla="*/ 35 w 65"/>
              <a:gd name="T35" fmla="*/ 61 h 65"/>
              <a:gd name="T36" fmla="*/ 29 w 65"/>
              <a:gd name="T37" fmla="*/ 63 h 65"/>
              <a:gd name="T38" fmla="*/ 19 w 65"/>
              <a:gd name="T39" fmla="*/ 61 h 65"/>
              <a:gd name="T40" fmla="*/ 13 w 65"/>
              <a:gd name="T41" fmla="*/ 59 h 65"/>
              <a:gd name="T42" fmla="*/ 6 w 65"/>
              <a:gd name="T43" fmla="*/ 56 h 65"/>
              <a:gd name="T44" fmla="*/ 0 w 65"/>
              <a:gd name="T45" fmla="*/ 50 h 65"/>
              <a:gd name="T46" fmla="*/ 2 w 65"/>
              <a:gd name="T47" fmla="*/ 54 h 65"/>
              <a:gd name="T48" fmla="*/ 4 w 65"/>
              <a:gd name="T49" fmla="*/ 57 h 65"/>
              <a:gd name="T50" fmla="*/ 10 w 65"/>
              <a:gd name="T51" fmla="*/ 59 h 65"/>
              <a:gd name="T52" fmla="*/ 15 w 65"/>
              <a:gd name="T53" fmla="*/ 63 h 65"/>
              <a:gd name="T54" fmla="*/ 21 w 65"/>
              <a:gd name="T55" fmla="*/ 65 h 65"/>
              <a:gd name="T56" fmla="*/ 29 w 65"/>
              <a:gd name="T57" fmla="*/ 65 h 65"/>
              <a:gd name="T58" fmla="*/ 35 w 65"/>
              <a:gd name="T59" fmla="*/ 65 h 65"/>
              <a:gd name="T60" fmla="*/ 42 w 65"/>
              <a:gd name="T61" fmla="*/ 61 h 65"/>
              <a:gd name="T62" fmla="*/ 48 w 65"/>
              <a:gd name="T63" fmla="*/ 59 h 65"/>
              <a:gd name="T64" fmla="*/ 54 w 65"/>
              <a:gd name="T65" fmla="*/ 54 h 65"/>
              <a:gd name="T66" fmla="*/ 58 w 65"/>
              <a:gd name="T67" fmla="*/ 50 h 65"/>
              <a:gd name="T68" fmla="*/ 61 w 65"/>
              <a:gd name="T69" fmla="*/ 42 h 65"/>
              <a:gd name="T70" fmla="*/ 63 w 65"/>
              <a:gd name="T71" fmla="*/ 36 h 65"/>
              <a:gd name="T72" fmla="*/ 65 w 65"/>
              <a:gd name="T73" fmla="*/ 29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5"/>
              <a:gd name="T112" fmla="*/ 0 h 65"/>
              <a:gd name="T113" fmla="*/ 65 w 65"/>
              <a:gd name="T114" fmla="*/ 65 h 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5" h="65">
                <a:moveTo>
                  <a:pt x="65" y="29"/>
                </a:moveTo>
                <a:lnTo>
                  <a:pt x="63" y="21"/>
                </a:lnTo>
                <a:lnTo>
                  <a:pt x="61" y="13"/>
                </a:lnTo>
                <a:lnTo>
                  <a:pt x="58" y="8"/>
                </a:lnTo>
                <a:lnTo>
                  <a:pt x="54" y="2"/>
                </a:lnTo>
                <a:lnTo>
                  <a:pt x="50" y="0"/>
                </a:lnTo>
                <a:lnTo>
                  <a:pt x="46" y="0"/>
                </a:lnTo>
                <a:lnTo>
                  <a:pt x="52" y="6"/>
                </a:lnTo>
                <a:lnTo>
                  <a:pt x="58" y="11"/>
                </a:lnTo>
                <a:lnTo>
                  <a:pt x="61" y="19"/>
                </a:lnTo>
                <a:lnTo>
                  <a:pt x="61" y="29"/>
                </a:lnTo>
                <a:lnTo>
                  <a:pt x="61" y="34"/>
                </a:lnTo>
                <a:lnTo>
                  <a:pt x="59" y="42"/>
                </a:lnTo>
                <a:lnTo>
                  <a:pt x="56" y="48"/>
                </a:lnTo>
                <a:lnTo>
                  <a:pt x="52" y="52"/>
                </a:lnTo>
                <a:lnTo>
                  <a:pt x="48" y="57"/>
                </a:lnTo>
                <a:lnTo>
                  <a:pt x="42" y="59"/>
                </a:lnTo>
                <a:lnTo>
                  <a:pt x="35" y="61"/>
                </a:lnTo>
                <a:lnTo>
                  <a:pt x="29" y="63"/>
                </a:lnTo>
                <a:lnTo>
                  <a:pt x="19" y="61"/>
                </a:lnTo>
                <a:lnTo>
                  <a:pt x="13" y="59"/>
                </a:lnTo>
                <a:lnTo>
                  <a:pt x="6" y="56"/>
                </a:lnTo>
                <a:lnTo>
                  <a:pt x="0" y="50"/>
                </a:lnTo>
                <a:lnTo>
                  <a:pt x="2" y="54"/>
                </a:lnTo>
                <a:lnTo>
                  <a:pt x="4" y="57"/>
                </a:lnTo>
                <a:lnTo>
                  <a:pt x="10" y="59"/>
                </a:lnTo>
                <a:lnTo>
                  <a:pt x="15" y="63"/>
                </a:lnTo>
                <a:lnTo>
                  <a:pt x="21" y="65"/>
                </a:lnTo>
                <a:lnTo>
                  <a:pt x="29" y="65"/>
                </a:lnTo>
                <a:lnTo>
                  <a:pt x="35" y="65"/>
                </a:lnTo>
                <a:lnTo>
                  <a:pt x="42" y="61"/>
                </a:lnTo>
                <a:lnTo>
                  <a:pt x="48" y="59"/>
                </a:lnTo>
                <a:lnTo>
                  <a:pt x="54" y="54"/>
                </a:lnTo>
                <a:lnTo>
                  <a:pt x="58" y="50"/>
                </a:lnTo>
                <a:lnTo>
                  <a:pt x="61" y="42"/>
                </a:lnTo>
                <a:lnTo>
                  <a:pt x="63" y="36"/>
                </a:lnTo>
                <a:lnTo>
                  <a:pt x="65" y="29"/>
                </a:lnTo>
                <a:close/>
              </a:path>
            </a:pathLst>
          </a:custGeom>
          <a:solidFill>
            <a:srgbClr val="3B297A"/>
          </a:solidFill>
          <a:ln w="9525">
            <a:noFill/>
            <a:round/>
            <a:headEnd/>
            <a:tailEnd/>
          </a:ln>
        </p:spPr>
        <p:txBody>
          <a:bodyPr/>
          <a:lstStyle/>
          <a:p>
            <a:endParaRPr lang="es-ES"/>
          </a:p>
        </p:txBody>
      </p:sp>
      <p:sp>
        <p:nvSpPr>
          <p:cNvPr id="37076" name="Freeform 879"/>
          <p:cNvSpPr>
            <a:spLocks/>
          </p:cNvSpPr>
          <p:nvPr/>
        </p:nvSpPr>
        <p:spPr bwMode="auto">
          <a:xfrm>
            <a:off x="6051550" y="3443288"/>
            <a:ext cx="100013" cy="103187"/>
          </a:xfrm>
          <a:custGeom>
            <a:avLst/>
            <a:gdLst>
              <a:gd name="T0" fmla="*/ 63 w 63"/>
              <a:gd name="T1" fmla="*/ 31 h 65"/>
              <a:gd name="T2" fmla="*/ 63 w 63"/>
              <a:gd name="T3" fmla="*/ 23 h 65"/>
              <a:gd name="T4" fmla="*/ 59 w 63"/>
              <a:gd name="T5" fmla="*/ 15 h 65"/>
              <a:gd name="T6" fmla="*/ 56 w 63"/>
              <a:gd name="T7" fmla="*/ 8 h 65"/>
              <a:gd name="T8" fmla="*/ 50 w 63"/>
              <a:gd name="T9" fmla="*/ 2 h 65"/>
              <a:gd name="T10" fmla="*/ 46 w 63"/>
              <a:gd name="T11" fmla="*/ 2 h 65"/>
              <a:gd name="T12" fmla="*/ 42 w 63"/>
              <a:gd name="T13" fmla="*/ 0 h 65"/>
              <a:gd name="T14" fmla="*/ 50 w 63"/>
              <a:gd name="T15" fmla="*/ 6 h 65"/>
              <a:gd name="T16" fmla="*/ 56 w 63"/>
              <a:gd name="T17" fmla="*/ 11 h 65"/>
              <a:gd name="T18" fmla="*/ 59 w 63"/>
              <a:gd name="T19" fmla="*/ 21 h 65"/>
              <a:gd name="T20" fmla="*/ 61 w 63"/>
              <a:gd name="T21" fmla="*/ 31 h 65"/>
              <a:gd name="T22" fmla="*/ 59 w 63"/>
              <a:gd name="T23" fmla="*/ 36 h 65"/>
              <a:gd name="T24" fmla="*/ 58 w 63"/>
              <a:gd name="T25" fmla="*/ 44 h 65"/>
              <a:gd name="T26" fmla="*/ 56 w 63"/>
              <a:gd name="T27" fmla="*/ 50 h 65"/>
              <a:gd name="T28" fmla="*/ 52 w 63"/>
              <a:gd name="T29" fmla="*/ 54 h 65"/>
              <a:gd name="T30" fmla="*/ 46 w 63"/>
              <a:gd name="T31" fmla="*/ 58 h 65"/>
              <a:gd name="T32" fmla="*/ 40 w 63"/>
              <a:gd name="T33" fmla="*/ 61 h 65"/>
              <a:gd name="T34" fmla="*/ 35 w 63"/>
              <a:gd name="T35" fmla="*/ 63 h 65"/>
              <a:gd name="T36" fmla="*/ 29 w 63"/>
              <a:gd name="T37" fmla="*/ 63 h 65"/>
              <a:gd name="T38" fmla="*/ 19 w 63"/>
              <a:gd name="T39" fmla="*/ 63 h 65"/>
              <a:gd name="T40" fmla="*/ 12 w 63"/>
              <a:gd name="T41" fmla="*/ 59 h 65"/>
              <a:gd name="T42" fmla="*/ 6 w 63"/>
              <a:gd name="T43" fmla="*/ 54 h 65"/>
              <a:gd name="T44" fmla="*/ 0 w 63"/>
              <a:gd name="T45" fmla="*/ 48 h 65"/>
              <a:gd name="T46" fmla="*/ 0 w 63"/>
              <a:gd name="T47" fmla="*/ 52 h 65"/>
              <a:gd name="T48" fmla="*/ 2 w 63"/>
              <a:gd name="T49" fmla="*/ 56 h 65"/>
              <a:gd name="T50" fmla="*/ 8 w 63"/>
              <a:gd name="T51" fmla="*/ 59 h 65"/>
              <a:gd name="T52" fmla="*/ 13 w 63"/>
              <a:gd name="T53" fmla="*/ 63 h 65"/>
              <a:gd name="T54" fmla="*/ 21 w 63"/>
              <a:gd name="T55" fmla="*/ 65 h 65"/>
              <a:gd name="T56" fmla="*/ 29 w 63"/>
              <a:gd name="T57" fmla="*/ 65 h 65"/>
              <a:gd name="T58" fmla="*/ 35 w 63"/>
              <a:gd name="T59" fmla="*/ 65 h 65"/>
              <a:gd name="T60" fmla="*/ 42 w 63"/>
              <a:gd name="T61" fmla="*/ 63 h 65"/>
              <a:gd name="T62" fmla="*/ 48 w 63"/>
              <a:gd name="T63" fmla="*/ 59 h 65"/>
              <a:gd name="T64" fmla="*/ 54 w 63"/>
              <a:gd name="T65" fmla="*/ 56 h 65"/>
              <a:gd name="T66" fmla="*/ 58 w 63"/>
              <a:gd name="T67" fmla="*/ 50 h 65"/>
              <a:gd name="T68" fmla="*/ 61 w 63"/>
              <a:gd name="T69" fmla="*/ 44 h 65"/>
              <a:gd name="T70" fmla="*/ 63 w 63"/>
              <a:gd name="T71" fmla="*/ 38 h 65"/>
              <a:gd name="T72" fmla="*/ 63 w 63"/>
              <a:gd name="T73" fmla="*/ 31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3"/>
              <a:gd name="T112" fmla="*/ 0 h 65"/>
              <a:gd name="T113" fmla="*/ 63 w 63"/>
              <a:gd name="T114" fmla="*/ 65 h 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3" h="65">
                <a:moveTo>
                  <a:pt x="63" y="31"/>
                </a:moveTo>
                <a:lnTo>
                  <a:pt x="63" y="23"/>
                </a:lnTo>
                <a:lnTo>
                  <a:pt x="59" y="15"/>
                </a:lnTo>
                <a:lnTo>
                  <a:pt x="56" y="8"/>
                </a:lnTo>
                <a:lnTo>
                  <a:pt x="50" y="2"/>
                </a:lnTo>
                <a:lnTo>
                  <a:pt x="46" y="2"/>
                </a:lnTo>
                <a:lnTo>
                  <a:pt x="42" y="0"/>
                </a:lnTo>
                <a:lnTo>
                  <a:pt x="50" y="6"/>
                </a:lnTo>
                <a:lnTo>
                  <a:pt x="56" y="11"/>
                </a:lnTo>
                <a:lnTo>
                  <a:pt x="59" y="21"/>
                </a:lnTo>
                <a:lnTo>
                  <a:pt x="61" y="31"/>
                </a:lnTo>
                <a:lnTo>
                  <a:pt x="59" y="36"/>
                </a:lnTo>
                <a:lnTo>
                  <a:pt x="58" y="44"/>
                </a:lnTo>
                <a:lnTo>
                  <a:pt x="56" y="50"/>
                </a:lnTo>
                <a:lnTo>
                  <a:pt x="52" y="54"/>
                </a:lnTo>
                <a:lnTo>
                  <a:pt x="46" y="58"/>
                </a:lnTo>
                <a:lnTo>
                  <a:pt x="40" y="61"/>
                </a:lnTo>
                <a:lnTo>
                  <a:pt x="35" y="63"/>
                </a:lnTo>
                <a:lnTo>
                  <a:pt x="29" y="63"/>
                </a:lnTo>
                <a:lnTo>
                  <a:pt x="19" y="63"/>
                </a:lnTo>
                <a:lnTo>
                  <a:pt x="12" y="59"/>
                </a:lnTo>
                <a:lnTo>
                  <a:pt x="6" y="54"/>
                </a:lnTo>
                <a:lnTo>
                  <a:pt x="0" y="48"/>
                </a:lnTo>
                <a:lnTo>
                  <a:pt x="0" y="52"/>
                </a:lnTo>
                <a:lnTo>
                  <a:pt x="2" y="56"/>
                </a:lnTo>
                <a:lnTo>
                  <a:pt x="8" y="59"/>
                </a:lnTo>
                <a:lnTo>
                  <a:pt x="13" y="63"/>
                </a:lnTo>
                <a:lnTo>
                  <a:pt x="21" y="65"/>
                </a:lnTo>
                <a:lnTo>
                  <a:pt x="29" y="65"/>
                </a:lnTo>
                <a:lnTo>
                  <a:pt x="35" y="65"/>
                </a:lnTo>
                <a:lnTo>
                  <a:pt x="42" y="63"/>
                </a:lnTo>
                <a:lnTo>
                  <a:pt x="48" y="59"/>
                </a:lnTo>
                <a:lnTo>
                  <a:pt x="54" y="56"/>
                </a:lnTo>
                <a:lnTo>
                  <a:pt x="58" y="50"/>
                </a:lnTo>
                <a:lnTo>
                  <a:pt x="61" y="44"/>
                </a:lnTo>
                <a:lnTo>
                  <a:pt x="63" y="38"/>
                </a:lnTo>
                <a:lnTo>
                  <a:pt x="63" y="31"/>
                </a:lnTo>
                <a:close/>
              </a:path>
            </a:pathLst>
          </a:custGeom>
          <a:solidFill>
            <a:srgbClr val="402F7E"/>
          </a:solidFill>
          <a:ln w="9525">
            <a:noFill/>
            <a:round/>
            <a:headEnd/>
            <a:tailEnd/>
          </a:ln>
        </p:spPr>
        <p:txBody>
          <a:bodyPr/>
          <a:lstStyle/>
          <a:p>
            <a:endParaRPr lang="es-ES"/>
          </a:p>
        </p:txBody>
      </p:sp>
      <p:sp>
        <p:nvSpPr>
          <p:cNvPr id="37077" name="Freeform 880"/>
          <p:cNvSpPr>
            <a:spLocks/>
          </p:cNvSpPr>
          <p:nvPr/>
        </p:nvSpPr>
        <p:spPr bwMode="auto">
          <a:xfrm>
            <a:off x="6048375" y="3443288"/>
            <a:ext cx="100013" cy="103187"/>
          </a:xfrm>
          <a:custGeom>
            <a:avLst/>
            <a:gdLst>
              <a:gd name="T0" fmla="*/ 63 w 63"/>
              <a:gd name="T1" fmla="*/ 31 h 65"/>
              <a:gd name="T2" fmla="*/ 63 w 63"/>
              <a:gd name="T3" fmla="*/ 21 h 65"/>
              <a:gd name="T4" fmla="*/ 60 w 63"/>
              <a:gd name="T5" fmla="*/ 13 h 65"/>
              <a:gd name="T6" fmla="*/ 54 w 63"/>
              <a:gd name="T7" fmla="*/ 8 h 65"/>
              <a:gd name="T8" fmla="*/ 48 w 63"/>
              <a:gd name="T9" fmla="*/ 2 h 65"/>
              <a:gd name="T10" fmla="*/ 44 w 63"/>
              <a:gd name="T11" fmla="*/ 0 h 65"/>
              <a:gd name="T12" fmla="*/ 40 w 63"/>
              <a:gd name="T13" fmla="*/ 0 h 65"/>
              <a:gd name="T14" fmla="*/ 48 w 63"/>
              <a:gd name="T15" fmla="*/ 4 h 65"/>
              <a:gd name="T16" fmla="*/ 56 w 63"/>
              <a:gd name="T17" fmla="*/ 11 h 65"/>
              <a:gd name="T18" fmla="*/ 60 w 63"/>
              <a:gd name="T19" fmla="*/ 21 h 65"/>
              <a:gd name="T20" fmla="*/ 61 w 63"/>
              <a:gd name="T21" fmla="*/ 31 h 65"/>
              <a:gd name="T22" fmla="*/ 61 w 63"/>
              <a:gd name="T23" fmla="*/ 36 h 65"/>
              <a:gd name="T24" fmla="*/ 60 w 63"/>
              <a:gd name="T25" fmla="*/ 42 h 65"/>
              <a:gd name="T26" fmla="*/ 56 w 63"/>
              <a:gd name="T27" fmla="*/ 48 h 65"/>
              <a:gd name="T28" fmla="*/ 52 w 63"/>
              <a:gd name="T29" fmla="*/ 54 h 65"/>
              <a:gd name="T30" fmla="*/ 48 w 63"/>
              <a:gd name="T31" fmla="*/ 58 h 65"/>
              <a:gd name="T32" fmla="*/ 42 w 63"/>
              <a:gd name="T33" fmla="*/ 59 h 65"/>
              <a:gd name="T34" fmla="*/ 37 w 63"/>
              <a:gd name="T35" fmla="*/ 61 h 65"/>
              <a:gd name="T36" fmla="*/ 31 w 63"/>
              <a:gd name="T37" fmla="*/ 63 h 65"/>
              <a:gd name="T38" fmla="*/ 21 w 63"/>
              <a:gd name="T39" fmla="*/ 61 h 65"/>
              <a:gd name="T40" fmla="*/ 12 w 63"/>
              <a:gd name="T41" fmla="*/ 58 h 65"/>
              <a:gd name="T42" fmla="*/ 6 w 63"/>
              <a:gd name="T43" fmla="*/ 52 h 65"/>
              <a:gd name="T44" fmla="*/ 0 w 63"/>
              <a:gd name="T45" fmla="*/ 44 h 65"/>
              <a:gd name="T46" fmla="*/ 2 w 63"/>
              <a:gd name="T47" fmla="*/ 48 h 65"/>
              <a:gd name="T48" fmla="*/ 2 w 63"/>
              <a:gd name="T49" fmla="*/ 52 h 65"/>
              <a:gd name="T50" fmla="*/ 8 w 63"/>
              <a:gd name="T51" fmla="*/ 58 h 65"/>
              <a:gd name="T52" fmla="*/ 15 w 63"/>
              <a:gd name="T53" fmla="*/ 61 h 65"/>
              <a:gd name="T54" fmla="*/ 21 w 63"/>
              <a:gd name="T55" fmla="*/ 63 h 65"/>
              <a:gd name="T56" fmla="*/ 31 w 63"/>
              <a:gd name="T57" fmla="*/ 65 h 65"/>
              <a:gd name="T58" fmla="*/ 37 w 63"/>
              <a:gd name="T59" fmla="*/ 63 h 65"/>
              <a:gd name="T60" fmla="*/ 44 w 63"/>
              <a:gd name="T61" fmla="*/ 61 h 65"/>
              <a:gd name="T62" fmla="*/ 50 w 63"/>
              <a:gd name="T63" fmla="*/ 59 h 65"/>
              <a:gd name="T64" fmla="*/ 54 w 63"/>
              <a:gd name="T65" fmla="*/ 54 h 65"/>
              <a:gd name="T66" fmla="*/ 58 w 63"/>
              <a:gd name="T67" fmla="*/ 50 h 65"/>
              <a:gd name="T68" fmla="*/ 61 w 63"/>
              <a:gd name="T69" fmla="*/ 44 h 65"/>
              <a:gd name="T70" fmla="*/ 63 w 63"/>
              <a:gd name="T71" fmla="*/ 36 h 65"/>
              <a:gd name="T72" fmla="*/ 63 w 63"/>
              <a:gd name="T73" fmla="*/ 31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3"/>
              <a:gd name="T112" fmla="*/ 0 h 65"/>
              <a:gd name="T113" fmla="*/ 63 w 63"/>
              <a:gd name="T114" fmla="*/ 65 h 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3" h="65">
                <a:moveTo>
                  <a:pt x="63" y="31"/>
                </a:moveTo>
                <a:lnTo>
                  <a:pt x="63" y="21"/>
                </a:lnTo>
                <a:lnTo>
                  <a:pt x="60" y="13"/>
                </a:lnTo>
                <a:lnTo>
                  <a:pt x="54" y="8"/>
                </a:lnTo>
                <a:lnTo>
                  <a:pt x="48" y="2"/>
                </a:lnTo>
                <a:lnTo>
                  <a:pt x="44" y="0"/>
                </a:lnTo>
                <a:lnTo>
                  <a:pt x="40" y="0"/>
                </a:lnTo>
                <a:lnTo>
                  <a:pt x="48" y="4"/>
                </a:lnTo>
                <a:lnTo>
                  <a:pt x="56" y="11"/>
                </a:lnTo>
                <a:lnTo>
                  <a:pt x="60" y="21"/>
                </a:lnTo>
                <a:lnTo>
                  <a:pt x="61" y="31"/>
                </a:lnTo>
                <a:lnTo>
                  <a:pt x="61" y="36"/>
                </a:lnTo>
                <a:lnTo>
                  <a:pt x="60" y="42"/>
                </a:lnTo>
                <a:lnTo>
                  <a:pt x="56" y="48"/>
                </a:lnTo>
                <a:lnTo>
                  <a:pt x="52" y="54"/>
                </a:lnTo>
                <a:lnTo>
                  <a:pt x="48" y="58"/>
                </a:lnTo>
                <a:lnTo>
                  <a:pt x="42" y="59"/>
                </a:lnTo>
                <a:lnTo>
                  <a:pt x="37" y="61"/>
                </a:lnTo>
                <a:lnTo>
                  <a:pt x="31" y="63"/>
                </a:lnTo>
                <a:lnTo>
                  <a:pt x="21" y="61"/>
                </a:lnTo>
                <a:lnTo>
                  <a:pt x="12" y="58"/>
                </a:lnTo>
                <a:lnTo>
                  <a:pt x="6" y="52"/>
                </a:lnTo>
                <a:lnTo>
                  <a:pt x="0" y="44"/>
                </a:lnTo>
                <a:lnTo>
                  <a:pt x="2" y="48"/>
                </a:lnTo>
                <a:lnTo>
                  <a:pt x="2" y="52"/>
                </a:lnTo>
                <a:lnTo>
                  <a:pt x="8" y="58"/>
                </a:lnTo>
                <a:lnTo>
                  <a:pt x="15" y="61"/>
                </a:lnTo>
                <a:lnTo>
                  <a:pt x="21" y="63"/>
                </a:lnTo>
                <a:lnTo>
                  <a:pt x="31" y="65"/>
                </a:lnTo>
                <a:lnTo>
                  <a:pt x="37" y="63"/>
                </a:lnTo>
                <a:lnTo>
                  <a:pt x="44" y="61"/>
                </a:lnTo>
                <a:lnTo>
                  <a:pt x="50" y="59"/>
                </a:lnTo>
                <a:lnTo>
                  <a:pt x="54" y="54"/>
                </a:lnTo>
                <a:lnTo>
                  <a:pt x="58" y="50"/>
                </a:lnTo>
                <a:lnTo>
                  <a:pt x="61" y="44"/>
                </a:lnTo>
                <a:lnTo>
                  <a:pt x="63" y="36"/>
                </a:lnTo>
                <a:lnTo>
                  <a:pt x="63" y="31"/>
                </a:lnTo>
                <a:close/>
              </a:path>
            </a:pathLst>
          </a:custGeom>
          <a:solidFill>
            <a:srgbClr val="453481"/>
          </a:solidFill>
          <a:ln w="9525">
            <a:noFill/>
            <a:round/>
            <a:headEnd/>
            <a:tailEnd/>
          </a:ln>
        </p:spPr>
        <p:txBody>
          <a:bodyPr/>
          <a:lstStyle/>
          <a:p>
            <a:endParaRPr lang="es-ES"/>
          </a:p>
        </p:txBody>
      </p:sp>
      <p:sp>
        <p:nvSpPr>
          <p:cNvPr id="37078" name="Freeform 881"/>
          <p:cNvSpPr>
            <a:spLocks/>
          </p:cNvSpPr>
          <p:nvPr/>
        </p:nvSpPr>
        <p:spPr bwMode="auto">
          <a:xfrm>
            <a:off x="6048375" y="3443288"/>
            <a:ext cx="100013" cy="100012"/>
          </a:xfrm>
          <a:custGeom>
            <a:avLst/>
            <a:gdLst>
              <a:gd name="T0" fmla="*/ 63 w 63"/>
              <a:gd name="T1" fmla="*/ 31 h 63"/>
              <a:gd name="T2" fmla="*/ 61 w 63"/>
              <a:gd name="T3" fmla="*/ 21 h 63"/>
              <a:gd name="T4" fmla="*/ 58 w 63"/>
              <a:gd name="T5" fmla="*/ 11 h 63"/>
              <a:gd name="T6" fmla="*/ 52 w 63"/>
              <a:gd name="T7" fmla="*/ 6 h 63"/>
              <a:gd name="T8" fmla="*/ 44 w 63"/>
              <a:gd name="T9" fmla="*/ 0 h 63"/>
              <a:gd name="T10" fmla="*/ 40 w 63"/>
              <a:gd name="T11" fmla="*/ 0 h 63"/>
              <a:gd name="T12" fmla="*/ 38 w 63"/>
              <a:gd name="T13" fmla="*/ 0 h 63"/>
              <a:gd name="T14" fmla="*/ 37 w 63"/>
              <a:gd name="T15" fmla="*/ 0 h 63"/>
              <a:gd name="T16" fmla="*/ 35 w 63"/>
              <a:gd name="T17" fmla="*/ 0 h 63"/>
              <a:gd name="T18" fmla="*/ 46 w 63"/>
              <a:gd name="T19" fmla="*/ 4 h 63"/>
              <a:gd name="T20" fmla="*/ 54 w 63"/>
              <a:gd name="T21" fmla="*/ 10 h 63"/>
              <a:gd name="T22" fmla="*/ 60 w 63"/>
              <a:gd name="T23" fmla="*/ 19 h 63"/>
              <a:gd name="T24" fmla="*/ 61 w 63"/>
              <a:gd name="T25" fmla="*/ 31 h 63"/>
              <a:gd name="T26" fmla="*/ 60 w 63"/>
              <a:gd name="T27" fmla="*/ 36 h 63"/>
              <a:gd name="T28" fmla="*/ 58 w 63"/>
              <a:gd name="T29" fmla="*/ 42 h 63"/>
              <a:gd name="T30" fmla="*/ 56 w 63"/>
              <a:gd name="T31" fmla="*/ 48 h 63"/>
              <a:gd name="T32" fmla="*/ 52 w 63"/>
              <a:gd name="T33" fmla="*/ 52 h 63"/>
              <a:gd name="T34" fmla="*/ 48 w 63"/>
              <a:gd name="T35" fmla="*/ 56 h 63"/>
              <a:gd name="T36" fmla="*/ 42 w 63"/>
              <a:gd name="T37" fmla="*/ 59 h 63"/>
              <a:gd name="T38" fmla="*/ 37 w 63"/>
              <a:gd name="T39" fmla="*/ 61 h 63"/>
              <a:gd name="T40" fmla="*/ 31 w 63"/>
              <a:gd name="T41" fmla="*/ 61 h 63"/>
              <a:gd name="T42" fmla="*/ 19 w 63"/>
              <a:gd name="T43" fmla="*/ 59 h 63"/>
              <a:gd name="T44" fmla="*/ 12 w 63"/>
              <a:gd name="T45" fmla="*/ 56 h 63"/>
              <a:gd name="T46" fmla="*/ 4 w 63"/>
              <a:gd name="T47" fmla="*/ 48 h 63"/>
              <a:gd name="T48" fmla="*/ 0 w 63"/>
              <a:gd name="T49" fmla="*/ 38 h 63"/>
              <a:gd name="T50" fmla="*/ 0 w 63"/>
              <a:gd name="T51" fmla="*/ 44 h 63"/>
              <a:gd name="T52" fmla="*/ 2 w 63"/>
              <a:gd name="T53" fmla="*/ 48 h 63"/>
              <a:gd name="T54" fmla="*/ 8 w 63"/>
              <a:gd name="T55" fmla="*/ 54 h 63"/>
              <a:gd name="T56" fmla="*/ 14 w 63"/>
              <a:gd name="T57" fmla="*/ 59 h 63"/>
              <a:gd name="T58" fmla="*/ 21 w 63"/>
              <a:gd name="T59" fmla="*/ 63 h 63"/>
              <a:gd name="T60" fmla="*/ 31 w 63"/>
              <a:gd name="T61" fmla="*/ 63 h 63"/>
              <a:gd name="T62" fmla="*/ 37 w 63"/>
              <a:gd name="T63" fmla="*/ 63 h 63"/>
              <a:gd name="T64" fmla="*/ 42 w 63"/>
              <a:gd name="T65" fmla="*/ 61 h 63"/>
              <a:gd name="T66" fmla="*/ 48 w 63"/>
              <a:gd name="T67" fmla="*/ 58 h 63"/>
              <a:gd name="T68" fmla="*/ 54 w 63"/>
              <a:gd name="T69" fmla="*/ 54 h 63"/>
              <a:gd name="T70" fmla="*/ 58 w 63"/>
              <a:gd name="T71" fmla="*/ 50 h 63"/>
              <a:gd name="T72" fmla="*/ 60 w 63"/>
              <a:gd name="T73" fmla="*/ 44 h 63"/>
              <a:gd name="T74" fmla="*/ 61 w 63"/>
              <a:gd name="T75" fmla="*/ 36 h 63"/>
              <a:gd name="T76" fmla="*/ 63 w 63"/>
              <a:gd name="T77" fmla="*/ 31 h 6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3"/>
              <a:gd name="T118" fmla="*/ 0 h 63"/>
              <a:gd name="T119" fmla="*/ 63 w 63"/>
              <a:gd name="T120" fmla="*/ 63 h 6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3" h="63">
                <a:moveTo>
                  <a:pt x="63" y="31"/>
                </a:moveTo>
                <a:lnTo>
                  <a:pt x="61" y="21"/>
                </a:lnTo>
                <a:lnTo>
                  <a:pt x="58" y="11"/>
                </a:lnTo>
                <a:lnTo>
                  <a:pt x="52" y="6"/>
                </a:lnTo>
                <a:lnTo>
                  <a:pt x="44" y="0"/>
                </a:lnTo>
                <a:lnTo>
                  <a:pt x="40" y="0"/>
                </a:lnTo>
                <a:lnTo>
                  <a:pt x="38" y="0"/>
                </a:lnTo>
                <a:lnTo>
                  <a:pt x="37" y="0"/>
                </a:lnTo>
                <a:lnTo>
                  <a:pt x="35" y="0"/>
                </a:lnTo>
                <a:lnTo>
                  <a:pt x="46" y="4"/>
                </a:lnTo>
                <a:lnTo>
                  <a:pt x="54" y="10"/>
                </a:lnTo>
                <a:lnTo>
                  <a:pt x="60" y="19"/>
                </a:lnTo>
                <a:lnTo>
                  <a:pt x="61" y="31"/>
                </a:lnTo>
                <a:lnTo>
                  <a:pt x="60" y="36"/>
                </a:lnTo>
                <a:lnTo>
                  <a:pt x="58" y="42"/>
                </a:lnTo>
                <a:lnTo>
                  <a:pt x="56" y="48"/>
                </a:lnTo>
                <a:lnTo>
                  <a:pt x="52" y="52"/>
                </a:lnTo>
                <a:lnTo>
                  <a:pt x="48" y="56"/>
                </a:lnTo>
                <a:lnTo>
                  <a:pt x="42" y="59"/>
                </a:lnTo>
                <a:lnTo>
                  <a:pt x="37" y="61"/>
                </a:lnTo>
                <a:lnTo>
                  <a:pt x="31" y="61"/>
                </a:lnTo>
                <a:lnTo>
                  <a:pt x="19" y="59"/>
                </a:lnTo>
                <a:lnTo>
                  <a:pt x="12" y="56"/>
                </a:lnTo>
                <a:lnTo>
                  <a:pt x="4" y="48"/>
                </a:lnTo>
                <a:lnTo>
                  <a:pt x="0" y="38"/>
                </a:lnTo>
                <a:lnTo>
                  <a:pt x="0" y="44"/>
                </a:lnTo>
                <a:lnTo>
                  <a:pt x="2" y="48"/>
                </a:lnTo>
                <a:lnTo>
                  <a:pt x="8" y="54"/>
                </a:lnTo>
                <a:lnTo>
                  <a:pt x="14" y="59"/>
                </a:lnTo>
                <a:lnTo>
                  <a:pt x="21" y="63"/>
                </a:lnTo>
                <a:lnTo>
                  <a:pt x="31" y="63"/>
                </a:lnTo>
                <a:lnTo>
                  <a:pt x="37" y="63"/>
                </a:lnTo>
                <a:lnTo>
                  <a:pt x="42" y="61"/>
                </a:lnTo>
                <a:lnTo>
                  <a:pt x="48" y="58"/>
                </a:lnTo>
                <a:lnTo>
                  <a:pt x="54" y="54"/>
                </a:lnTo>
                <a:lnTo>
                  <a:pt x="58" y="50"/>
                </a:lnTo>
                <a:lnTo>
                  <a:pt x="60" y="44"/>
                </a:lnTo>
                <a:lnTo>
                  <a:pt x="61" y="36"/>
                </a:lnTo>
                <a:lnTo>
                  <a:pt x="63" y="31"/>
                </a:lnTo>
                <a:close/>
              </a:path>
            </a:pathLst>
          </a:custGeom>
          <a:solidFill>
            <a:srgbClr val="4A3A85"/>
          </a:solidFill>
          <a:ln w="9525">
            <a:noFill/>
            <a:round/>
            <a:headEnd/>
            <a:tailEnd/>
          </a:ln>
        </p:spPr>
        <p:txBody>
          <a:bodyPr/>
          <a:lstStyle/>
          <a:p>
            <a:endParaRPr lang="es-ES"/>
          </a:p>
        </p:txBody>
      </p:sp>
      <p:sp>
        <p:nvSpPr>
          <p:cNvPr id="37079" name="Freeform 882"/>
          <p:cNvSpPr>
            <a:spLocks/>
          </p:cNvSpPr>
          <p:nvPr/>
        </p:nvSpPr>
        <p:spPr bwMode="auto">
          <a:xfrm>
            <a:off x="6048375" y="3443288"/>
            <a:ext cx="96838" cy="100012"/>
          </a:xfrm>
          <a:custGeom>
            <a:avLst/>
            <a:gdLst>
              <a:gd name="T0" fmla="*/ 61 w 61"/>
              <a:gd name="T1" fmla="*/ 31 h 63"/>
              <a:gd name="T2" fmla="*/ 60 w 61"/>
              <a:gd name="T3" fmla="*/ 21 h 63"/>
              <a:gd name="T4" fmla="*/ 56 w 61"/>
              <a:gd name="T5" fmla="*/ 11 h 63"/>
              <a:gd name="T6" fmla="*/ 48 w 61"/>
              <a:gd name="T7" fmla="*/ 4 h 63"/>
              <a:gd name="T8" fmla="*/ 40 w 61"/>
              <a:gd name="T9" fmla="*/ 0 h 63"/>
              <a:gd name="T10" fmla="*/ 38 w 61"/>
              <a:gd name="T11" fmla="*/ 0 h 63"/>
              <a:gd name="T12" fmla="*/ 38 w 61"/>
              <a:gd name="T13" fmla="*/ 0 h 63"/>
              <a:gd name="T14" fmla="*/ 35 w 61"/>
              <a:gd name="T15" fmla="*/ 0 h 63"/>
              <a:gd name="T16" fmla="*/ 31 w 61"/>
              <a:gd name="T17" fmla="*/ 0 h 63"/>
              <a:gd name="T18" fmla="*/ 37 w 61"/>
              <a:gd name="T19" fmla="*/ 2 h 63"/>
              <a:gd name="T20" fmla="*/ 42 w 61"/>
              <a:gd name="T21" fmla="*/ 4 h 63"/>
              <a:gd name="T22" fmla="*/ 46 w 61"/>
              <a:gd name="T23" fmla="*/ 6 h 63"/>
              <a:gd name="T24" fmla="*/ 52 w 61"/>
              <a:gd name="T25" fmla="*/ 10 h 63"/>
              <a:gd name="T26" fmla="*/ 54 w 61"/>
              <a:gd name="T27" fmla="*/ 13 h 63"/>
              <a:gd name="T28" fmla="*/ 58 w 61"/>
              <a:gd name="T29" fmla="*/ 19 h 63"/>
              <a:gd name="T30" fmla="*/ 60 w 61"/>
              <a:gd name="T31" fmla="*/ 25 h 63"/>
              <a:gd name="T32" fmla="*/ 60 w 61"/>
              <a:gd name="T33" fmla="*/ 31 h 63"/>
              <a:gd name="T34" fmla="*/ 60 w 61"/>
              <a:gd name="T35" fmla="*/ 36 h 63"/>
              <a:gd name="T36" fmla="*/ 58 w 61"/>
              <a:gd name="T37" fmla="*/ 42 h 63"/>
              <a:gd name="T38" fmla="*/ 54 w 61"/>
              <a:gd name="T39" fmla="*/ 48 h 63"/>
              <a:gd name="T40" fmla="*/ 52 w 61"/>
              <a:gd name="T41" fmla="*/ 52 h 63"/>
              <a:gd name="T42" fmla="*/ 46 w 61"/>
              <a:gd name="T43" fmla="*/ 56 h 63"/>
              <a:gd name="T44" fmla="*/ 42 w 61"/>
              <a:gd name="T45" fmla="*/ 58 h 63"/>
              <a:gd name="T46" fmla="*/ 37 w 61"/>
              <a:gd name="T47" fmla="*/ 59 h 63"/>
              <a:gd name="T48" fmla="*/ 31 w 61"/>
              <a:gd name="T49" fmla="*/ 59 h 63"/>
              <a:gd name="T50" fmla="*/ 25 w 61"/>
              <a:gd name="T51" fmla="*/ 59 h 63"/>
              <a:gd name="T52" fmla="*/ 19 w 61"/>
              <a:gd name="T53" fmla="*/ 58 h 63"/>
              <a:gd name="T54" fmla="*/ 14 w 61"/>
              <a:gd name="T55" fmla="*/ 56 h 63"/>
              <a:gd name="T56" fmla="*/ 10 w 61"/>
              <a:gd name="T57" fmla="*/ 52 h 63"/>
              <a:gd name="T58" fmla="*/ 6 w 61"/>
              <a:gd name="T59" fmla="*/ 48 h 63"/>
              <a:gd name="T60" fmla="*/ 4 w 61"/>
              <a:gd name="T61" fmla="*/ 44 h 63"/>
              <a:gd name="T62" fmla="*/ 2 w 61"/>
              <a:gd name="T63" fmla="*/ 38 h 63"/>
              <a:gd name="T64" fmla="*/ 0 w 61"/>
              <a:gd name="T65" fmla="*/ 34 h 63"/>
              <a:gd name="T66" fmla="*/ 0 w 61"/>
              <a:gd name="T67" fmla="*/ 36 h 63"/>
              <a:gd name="T68" fmla="*/ 0 w 61"/>
              <a:gd name="T69" fmla="*/ 38 h 63"/>
              <a:gd name="T70" fmla="*/ 0 w 61"/>
              <a:gd name="T71" fmla="*/ 40 h 63"/>
              <a:gd name="T72" fmla="*/ 0 w 61"/>
              <a:gd name="T73" fmla="*/ 44 h 63"/>
              <a:gd name="T74" fmla="*/ 6 w 61"/>
              <a:gd name="T75" fmla="*/ 52 h 63"/>
              <a:gd name="T76" fmla="*/ 12 w 61"/>
              <a:gd name="T77" fmla="*/ 58 h 63"/>
              <a:gd name="T78" fmla="*/ 21 w 61"/>
              <a:gd name="T79" fmla="*/ 61 h 63"/>
              <a:gd name="T80" fmla="*/ 31 w 61"/>
              <a:gd name="T81" fmla="*/ 63 h 63"/>
              <a:gd name="T82" fmla="*/ 37 w 61"/>
              <a:gd name="T83" fmla="*/ 61 h 63"/>
              <a:gd name="T84" fmla="*/ 42 w 61"/>
              <a:gd name="T85" fmla="*/ 59 h 63"/>
              <a:gd name="T86" fmla="*/ 48 w 61"/>
              <a:gd name="T87" fmla="*/ 58 h 63"/>
              <a:gd name="T88" fmla="*/ 52 w 61"/>
              <a:gd name="T89" fmla="*/ 54 h 63"/>
              <a:gd name="T90" fmla="*/ 56 w 61"/>
              <a:gd name="T91" fmla="*/ 48 h 63"/>
              <a:gd name="T92" fmla="*/ 60 w 61"/>
              <a:gd name="T93" fmla="*/ 42 h 63"/>
              <a:gd name="T94" fmla="*/ 61 w 61"/>
              <a:gd name="T95" fmla="*/ 36 h 63"/>
              <a:gd name="T96" fmla="*/ 61 w 61"/>
              <a:gd name="T97" fmla="*/ 31 h 6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1"/>
              <a:gd name="T148" fmla="*/ 0 h 63"/>
              <a:gd name="T149" fmla="*/ 61 w 61"/>
              <a:gd name="T150" fmla="*/ 63 h 6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1" h="63">
                <a:moveTo>
                  <a:pt x="61" y="31"/>
                </a:moveTo>
                <a:lnTo>
                  <a:pt x="60" y="21"/>
                </a:lnTo>
                <a:lnTo>
                  <a:pt x="56" y="11"/>
                </a:lnTo>
                <a:lnTo>
                  <a:pt x="48" y="4"/>
                </a:lnTo>
                <a:lnTo>
                  <a:pt x="40" y="0"/>
                </a:lnTo>
                <a:lnTo>
                  <a:pt x="38" y="0"/>
                </a:lnTo>
                <a:lnTo>
                  <a:pt x="35" y="0"/>
                </a:lnTo>
                <a:lnTo>
                  <a:pt x="31" y="0"/>
                </a:lnTo>
                <a:lnTo>
                  <a:pt x="37" y="2"/>
                </a:lnTo>
                <a:lnTo>
                  <a:pt x="42" y="4"/>
                </a:lnTo>
                <a:lnTo>
                  <a:pt x="46" y="6"/>
                </a:lnTo>
                <a:lnTo>
                  <a:pt x="52" y="10"/>
                </a:lnTo>
                <a:lnTo>
                  <a:pt x="54" y="13"/>
                </a:lnTo>
                <a:lnTo>
                  <a:pt x="58" y="19"/>
                </a:lnTo>
                <a:lnTo>
                  <a:pt x="60" y="25"/>
                </a:lnTo>
                <a:lnTo>
                  <a:pt x="60" y="31"/>
                </a:lnTo>
                <a:lnTo>
                  <a:pt x="60" y="36"/>
                </a:lnTo>
                <a:lnTo>
                  <a:pt x="58" y="42"/>
                </a:lnTo>
                <a:lnTo>
                  <a:pt x="54" y="48"/>
                </a:lnTo>
                <a:lnTo>
                  <a:pt x="52" y="52"/>
                </a:lnTo>
                <a:lnTo>
                  <a:pt x="46" y="56"/>
                </a:lnTo>
                <a:lnTo>
                  <a:pt x="42" y="58"/>
                </a:lnTo>
                <a:lnTo>
                  <a:pt x="37" y="59"/>
                </a:lnTo>
                <a:lnTo>
                  <a:pt x="31" y="59"/>
                </a:lnTo>
                <a:lnTo>
                  <a:pt x="25" y="59"/>
                </a:lnTo>
                <a:lnTo>
                  <a:pt x="19" y="58"/>
                </a:lnTo>
                <a:lnTo>
                  <a:pt x="14" y="56"/>
                </a:lnTo>
                <a:lnTo>
                  <a:pt x="10" y="52"/>
                </a:lnTo>
                <a:lnTo>
                  <a:pt x="6" y="48"/>
                </a:lnTo>
                <a:lnTo>
                  <a:pt x="4" y="44"/>
                </a:lnTo>
                <a:lnTo>
                  <a:pt x="2" y="38"/>
                </a:lnTo>
                <a:lnTo>
                  <a:pt x="0" y="34"/>
                </a:lnTo>
                <a:lnTo>
                  <a:pt x="0" y="36"/>
                </a:lnTo>
                <a:lnTo>
                  <a:pt x="0" y="38"/>
                </a:lnTo>
                <a:lnTo>
                  <a:pt x="0" y="40"/>
                </a:lnTo>
                <a:lnTo>
                  <a:pt x="0" y="44"/>
                </a:lnTo>
                <a:lnTo>
                  <a:pt x="6" y="52"/>
                </a:lnTo>
                <a:lnTo>
                  <a:pt x="12" y="58"/>
                </a:lnTo>
                <a:lnTo>
                  <a:pt x="21" y="61"/>
                </a:lnTo>
                <a:lnTo>
                  <a:pt x="31" y="63"/>
                </a:lnTo>
                <a:lnTo>
                  <a:pt x="37" y="61"/>
                </a:lnTo>
                <a:lnTo>
                  <a:pt x="42" y="59"/>
                </a:lnTo>
                <a:lnTo>
                  <a:pt x="48" y="58"/>
                </a:lnTo>
                <a:lnTo>
                  <a:pt x="52" y="54"/>
                </a:lnTo>
                <a:lnTo>
                  <a:pt x="56" y="48"/>
                </a:lnTo>
                <a:lnTo>
                  <a:pt x="60" y="42"/>
                </a:lnTo>
                <a:lnTo>
                  <a:pt x="61" y="36"/>
                </a:lnTo>
                <a:lnTo>
                  <a:pt x="61" y="31"/>
                </a:lnTo>
                <a:close/>
              </a:path>
            </a:pathLst>
          </a:custGeom>
          <a:solidFill>
            <a:srgbClr val="4E3F88"/>
          </a:solidFill>
          <a:ln w="9525">
            <a:noFill/>
            <a:round/>
            <a:headEnd/>
            <a:tailEnd/>
          </a:ln>
        </p:spPr>
        <p:txBody>
          <a:bodyPr/>
          <a:lstStyle/>
          <a:p>
            <a:endParaRPr lang="es-ES"/>
          </a:p>
        </p:txBody>
      </p:sp>
      <p:sp>
        <p:nvSpPr>
          <p:cNvPr id="37080" name="Freeform 883"/>
          <p:cNvSpPr>
            <a:spLocks/>
          </p:cNvSpPr>
          <p:nvPr/>
        </p:nvSpPr>
        <p:spPr bwMode="auto">
          <a:xfrm>
            <a:off x="6048375" y="3443288"/>
            <a:ext cx="96838" cy="96837"/>
          </a:xfrm>
          <a:custGeom>
            <a:avLst/>
            <a:gdLst>
              <a:gd name="T0" fmla="*/ 61 w 61"/>
              <a:gd name="T1" fmla="*/ 31 h 61"/>
              <a:gd name="T2" fmla="*/ 60 w 61"/>
              <a:gd name="T3" fmla="*/ 19 h 61"/>
              <a:gd name="T4" fmla="*/ 54 w 61"/>
              <a:gd name="T5" fmla="*/ 10 h 61"/>
              <a:gd name="T6" fmla="*/ 46 w 61"/>
              <a:gd name="T7" fmla="*/ 4 h 61"/>
              <a:gd name="T8" fmla="*/ 35 w 61"/>
              <a:gd name="T9" fmla="*/ 0 h 61"/>
              <a:gd name="T10" fmla="*/ 29 w 61"/>
              <a:gd name="T11" fmla="*/ 0 h 61"/>
              <a:gd name="T12" fmla="*/ 25 w 61"/>
              <a:gd name="T13" fmla="*/ 2 h 61"/>
              <a:gd name="T14" fmla="*/ 27 w 61"/>
              <a:gd name="T15" fmla="*/ 2 h 61"/>
              <a:gd name="T16" fmla="*/ 31 w 61"/>
              <a:gd name="T17" fmla="*/ 2 h 61"/>
              <a:gd name="T18" fmla="*/ 37 w 61"/>
              <a:gd name="T19" fmla="*/ 2 h 61"/>
              <a:gd name="T20" fmla="*/ 40 w 61"/>
              <a:gd name="T21" fmla="*/ 4 h 61"/>
              <a:gd name="T22" fmla="*/ 46 w 61"/>
              <a:gd name="T23" fmla="*/ 8 h 61"/>
              <a:gd name="T24" fmla="*/ 50 w 61"/>
              <a:gd name="T25" fmla="*/ 10 h 61"/>
              <a:gd name="T26" fmla="*/ 54 w 61"/>
              <a:gd name="T27" fmla="*/ 15 h 61"/>
              <a:gd name="T28" fmla="*/ 56 w 61"/>
              <a:gd name="T29" fmla="*/ 19 h 61"/>
              <a:gd name="T30" fmla="*/ 58 w 61"/>
              <a:gd name="T31" fmla="*/ 25 h 61"/>
              <a:gd name="T32" fmla="*/ 58 w 61"/>
              <a:gd name="T33" fmla="*/ 31 h 61"/>
              <a:gd name="T34" fmla="*/ 58 w 61"/>
              <a:gd name="T35" fmla="*/ 36 h 61"/>
              <a:gd name="T36" fmla="*/ 56 w 61"/>
              <a:gd name="T37" fmla="*/ 42 h 61"/>
              <a:gd name="T38" fmla="*/ 54 w 61"/>
              <a:gd name="T39" fmla="*/ 46 h 61"/>
              <a:gd name="T40" fmla="*/ 50 w 61"/>
              <a:gd name="T41" fmla="*/ 50 h 61"/>
              <a:gd name="T42" fmla="*/ 46 w 61"/>
              <a:gd name="T43" fmla="*/ 54 h 61"/>
              <a:gd name="T44" fmla="*/ 40 w 61"/>
              <a:gd name="T45" fmla="*/ 58 h 61"/>
              <a:gd name="T46" fmla="*/ 37 w 61"/>
              <a:gd name="T47" fmla="*/ 58 h 61"/>
              <a:gd name="T48" fmla="*/ 31 w 61"/>
              <a:gd name="T49" fmla="*/ 59 h 61"/>
              <a:gd name="T50" fmla="*/ 25 w 61"/>
              <a:gd name="T51" fmla="*/ 58 h 61"/>
              <a:gd name="T52" fmla="*/ 19 w 61"/>
              <a:gd name="T53" fmla="*/ 58 h 61"/>
              <a:gd name="T54" fmla="*/ 14 w 61"/>
              <a:gd name="T55" fmla="*/ 54 h 61"/>
              <a:gd name="T56" fmla="*/ 10 w 61"/>
              <a:gd name="T57" fmla="*/ 50 h 61"/>
              <a:gd name="T58" fmla="*/ 6 w 61"/>
              <a:gd name="T59" fmla="*/ 46 h 61"/>
              <a:gd name="T60" fmla="*/ 4 w 61"/>
              <a:gd name="T61" fmla="*/ 42 h 61"/>
              <a:gd name="T62" fmla="*/ 2 w 61"/>
              <a:gd name="T63" fmla="*/ 36 h 61"/>
              <a:gd name="T64" fmla="*/ 2 w 61"/>
              <a:gd name="T65" fmla="*/ 31 h 61"/>
              <a:gd name="T66" fmla="*/ 2 w 61"/>
              <a:gd name="T67" fmla="*/ 29 h 61"/>
              <a:gd name="T68" fmla="*/ 2 w 61"/>
              <a:gd name="T69" fmla="*/ 29 h 61"/>
              <a:gd name="T70" fmla="*/ 0 w 61"/>
              <a:gd name="T71" fmla="*/ 33 h 61"/>
              <a:gd name="T72" fmla="*/ 0 w 61"/>
              <a:gd name="T73" fmla="*/ 38 h 61"/>
              <a:gd name="T74" fmla="*/ 0 w 61"/>
              <a:gd name="T75" fmla="*/ 38 h 61"/>
              <a:gd name="T76" fmla="*/ 0 w 61"/>
              <a:gd name="T77" fmla="*/ 38 h 61"/>
              <a:gd name="T78" fmla="*/ 4 w 61"/>
              <a:gd name="T79" fmla="*/ 48 h 61"/>
              <a:gd name="T80" fmla="*/ 12 w 61"/>
              <a:gd name="T81" fmla="*/ 56 h 61"/>
              <a:gd name="T82" fmla="*/ 19 w 61"/>
              <a:gd name="T83" fmla="*/ 59 h 61"/>
              <a:gd name="T84" fmla="*/ 31 w 61"/>
              <a:gd name="T85" fmla="*/ 61 h 61"/>
              <a:gd name="T86" fmla="*/ 37 w 61"/>
              <a:gd name="T87" fmla="*/ 61 h 61"/>
              <a:gd name="T88" fmla="*/ 42 w 61"/>
              <a:gd name="T89" fmla="*/ 59 h 61"/>
              <a:gd name="T90" fmla="*/ 48 w 61"/>
              <a:gd name="T91" fmla="*/ 56 h 61"/>
              <a:gd name="T92" fmla="*/ 52 w 61"/>
              <a:gd name="T93" fmla="*/ 52 h 61"/>
              <a:gd name="T94" fmla="*/ 56 w 61"/>
              <a:gd name="T95" fmla="*/ 48 h 61"/>
              <a:gd name="T96" fmla="*/ 58 w 61"/>
              <a:gd name="T97" fmla="*/ 42 h 61"/>
              <a:gd name="T98" fmla="*/ 60 w 61"/>
              <a:gd name="T99" fmla="*/ 36 h 61"/>
              <a:gd name="T100" fmla="*/ 61 w 61"/>
              <a:gd name="T101" fmla="*/ 31 h 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
              <a:gd name="T154" fmla="*/ 0 h 61"/>
              <a:gd name="T155" fmla="*/ 61 w 61"/>
              <a:gd name="T156" fmla="*/ 61 h 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 h="61">
                <a:moveTo>
                  <a:pt x="61" y="31"/>
                </a:moveTo>
                <a:lnTo>
                  <a:pt x="60" y="19"/>
                </a:lnTo>
                <a:lnTo>
                  <a:pt x="54" y="10"/>
                </a:lnTo>
                <a:lnTo>
                  <a:pt x="46" y="4"/>
                </a:lnTo>
                <a:lnTo>
                  <a:pt x="35" y="0"/>
                </a:lnTo>
                <a:lnTo>
                  <a:pt x="29" y="0"/>
                </a:lnTo>
                <a:lnTo>
                  <a:pt x="25" y="2"/>
                </a:lnTo>
                <a:lnTo>
                  <a:pt x="27" y="2"/>
                </a:lnTo>
                <a:lnTo>
                  <a:pt x="31" y="2"/>
                </a:lnTo>
                <a:lnTo>
                  <a:pt x="37" y="2"/>
                </a:lnTo>
                <a:lnTo>
                  <a:pt x="40" y="4"/>
                </a:lnTo>
                <a:lnTo>
                  <a:pt x="46" y="8"/>
                </a:lnTo>
                <a:lnTo>
                  <a:pt x="50" y="10"/>
                </a:lnTo>
                <a:lnTo>
                  <a:pt x="54" y="15"/>
                </a:lnTo>
                <a:lnTo>
                  <a:pt x="56" y="19"/>
                </a:lnTo>
                <a:lnTo>
                  <a:pt x="58" y="25"/>
                </a:lnTo>
                <a:lnTo>
                  <a:pt x="58" y="31"/>
                </a:lnTo>
                <a:lnTo>
                  <a:pt x="58" y="36"/>
                </a:lnTo>
                <a:lnTo>
                  <a:pt x="56" y="42"/>
                </a:lnTo>
                <a:lnTo>
                  <a:pt x="54" y="46"/>
                </a:lnTo>
                <a:lnTo>
                  <a:pt x="50" y="50"/>
                </a:lnTo>
                <a:lnTo>
                  <a:pt x="46" y="54"/>
                </a:lnTo>
                <a:lnTo>
                  <a:pt x="40" y="58"/>
                </a:lnTo>
                <a:lnTo>
                  <a:pt x="37" y="58"/>
                </a:lnTo>
                <a:lnTo>
                  <a:pt x="31" y="59"/>
                </a:lnTo>
                <a:lnTo>
                  <a:pt x="25" y="58"/>
                </a:lnTo>
                <a:lnTo>
                  <a:pt x="19" y="58"/>
                </a:lnTo>
                <a:lnTo>
                  <a:pt x="14" y="54"/>
                </a:lnTo>
                <a:lnTo>
                  <a:pt x="10" y="50"/>
                </a:lnTo>
                <a:lnTo>
                  <a:pt x="6" y="46"/>
                </a:lnTo>
                <a:lnTo>
                  <a:pt x="4" y="42"/>
                </a:lnTo>
                <a:lnTo>
                  <a:pt x="2" y="36"/>
                </a:lnTo>
                <a:lnTo>
                  <a:pt x="2" y="31"/>
                </a:lnTo>
                <a:lnTo>
                  <a:pt x="2" y="29"/>
                </a:lnTo>
                <a:lnTo>
                  <a:pt x="0" y="33"/>
                </a:lnTo>
                <a:lnTo>
                  <a:pt x="0" y="38"/>
                </a:lnTo>
                <a:lnTo>
                  <a:pt x="4" y="48"/>
                </a:lnTo>
                <a:lnTo>
                  <a:pt x="12" y="56"/>
                </a:lnTo>
                <a:lnTo>
                  <a:pt x="19" y="59"/>
                </a:lnTo>
                <a:lnTo>
                  <a:pt x="31" y="61"/>
                </a:lnTo>
                <a:lnTo>
                  <a:pt x="37" y="61"/>
                </a:lnTo>
                <a:lnTo>
                  <a:pt x="42" y="59"/>
                </a:lnTo>
                <a:lnTo>
                  <a:pt x="48" y="56"/>
                </a:lnTo>
                <a:lnTo>
                  <a:pt x="52" y="52"/>
                </a:lnTo>
                <a:lnTo>
                  <a:pt x="56" y="48"/>
                </a:lnTo>
                <a:lnTo>
                  <a:pt x="58" y="42"/>
                </a:lnTo>
                <a:lnTo>
                  <a:pt x="60" y="36"/>
                </a:lnTo>
                <a:lnTo>
                  <a:pt x="61" y="31"/>
                </a:lnTo>
                <a:close/>
              </a:path>
            </a:pathLst>
          </a:custGeom>
          <a:solidFill>
            <a:srgbClr val="53448B"/>
          </a:solidFill>
          <a:ln w="9525">
            <a:noFill/>
            <a:round/>
            <a:headEnd/>
            <a:tailEnd/>
          </a:ln>
        </p:spPr>
        <p:txBody>
          <a:bodyPr/>
          <a:lstStyle/>
          <a:p>
            <a:endParaRPr lang="es-ES"/>
          </a:p>
        </p:txBody>
      </p:sp>
      <p:sp>
        <p:nvSpPr>
          <p:cNvPr id="37081" name="Freeform 884"/>
          <p:cNvSpPr>
            <a:spLocks/>
          </p:cNvSpPr>
          <p:nvPr/>
        </p:nvSpPr>
        <p:spPr bwMode="auto">
          <a:xfrm>
            <a:off x="6048375" y="3443288"/>
            <a:ext cx="95250" cy="93662"/>
          </a:xfrm>
          <a:custGeom>
            <a:avLst/>
            <a:gdLst>
              <a:gd name="T0" fmla="*/ 60 w 60"/>
              <a:gd name="T1" fmla="*/ 31 h 59"/>
              <a:gd name="T2" fmla="*/ 60 w 60"/>
              <a:gd name="T3" fmla="*/ 25 h 59"/>
              <a:gd name="T4" fmla="*/ 58 w 60"/>
              <a:gd name="T5" fmla="*/ 19 h 59"/>
              <a:gd name="T6" fmla="*/ 54 w 60"/>
              <a:gd name="T7" fmla="*/ 13 h 59"/>
              <a:gd name="T8" fmla="*/ 52 w 60"/>
              <a:gd name="T9" fmla="*/ 10 h 59"/>
              <a:gd name="T10" fmla="*/ 46 w 60"/>
              <a:gd name="T11" fmla="*/ 6 h 59"/>
              <a:gd name="T12" fmla="*/ 42 w 60"/>
              <a:gd name="T13" fmla="*/ 4 h 59"/>
              <a:gd name="T14" fmla="*/ 37 w 60"/>
              <a:gd name="T15" fmla="*/ 2 h 59"/>
              <a:gd name="T16" fmla="*/ 31 w 60"/>
              <a:gd name="T17" fmla="*/ 0 h 59"/>
              <a:gd name="T18" fmla="*/ 23 w 60"/>
              <a:gd name="T19" fmla="*/ 2 h 59"/>
              <a:gd name="T20" fmla="*/ 17 w 60"/>
              <a:gd name="T21" fmla="*/ 6 h 59"/>
              <a:gd name="T22" fmla="*/ 23 w 60"/>
              <a:gd name="T23" fmla="*/ 4 h 59"/>
              <a:gd name="T24" fmla="*/ 31 w 60"/>
              <a:gd name="T25" fmla="*/ 4 h 59"/>
              <a:gd name="T26" fmla="*/ 35 w 60"/>
              <a:gd name="T27" fmla="*/ 4 h 59"/>
              <a:gd name="T28" fmla="*/ 40 w 60"/>
              <a:gd name="T29" fmla="*/ 6 h 59"/>
              <a:gd name="T30" fmla="*/ 46 w 60"/>
              <a:gd name="T31" fmla="*/ 8 h 59"/>
              <a:gd name="T32" fmla="*/ 50 w 60"/>
              <a:gd name="T33" fmla="*/ 11 h 59"/>
              <a:gd name="T34" fmla="*/ 52 w 60"/>
              <a:gd name="T35" fmla="*/ 15 h 59"/>
              <a:gd name="T36" fmla="*/ 56 w 60"/>
              <a:gd name="T37" fmla="*/ 19 h 59"/>
              <a:gd name="T38" fmla="*/ 58 w 60"/>
              <a:gd name="T39" fmla="*/ 25 h 59"/>
              <a:gd name="T40" fmla="*/ 58 w 60"/>
              <a:gd name="T41" fmla="*/ 31 h 59"/>
              <a:gd name="T42" fmla="*/ 58 w 60"/>
              <a:gd name="T43" fmla="*/ 36 h 59"/>
              <a:gd name="T44" fmla="*/ 56 w 60"/>
              <a:gd name="T45" fmla="*/ 40 h 59"/>
              <a:gd name="T46" fmla="*/ 52 w 60"/>
              <a:gd name="T47" fmla="*/ 46 h 59"/>
              <a:gd name="T48" fmla="*/ 50 w 60"/>
              <a:gd name="T49" fmla="*/ 50 h 59"/>
              <a:gd name="T50" fmla="*/ 46 w 60"/>
              <a:gd name="T51" fmla="*/ 54 h 59"/>
              <a:gd name="T52" fmla="*/ 40 w 60"/>
              <a:gd name="T53" fmla="*/ 56 h 59"/>
              <a:gd name="T54" fmla="*/ 35 w 60"/>
              <a:gd name="T55" fmla="*/ 58 h 59"/>
              <a:gd name="T56" fmla="*/ 31 w 60"/>
              <a:gd name="T57" fmla="*/ 58 h 59"/>
              <a:gd name="T58" fmla="*/ 25 w 60"/>
              <a:gd name="T59" fmla="*/ 58 h 59"/>
              <a:gd name="T60" fmla="*/ 19 w 60"/>
              <a:gd name="T61" fmla="*/ 56 h 59"/>
              <a:gd name="T62" fmla="*/ 15 w 60"/>
              <a:gd name="T63" fmla="*/ 54 h 59"/>
              <a:gd name="T64" fmla="*/ 10 w 60"/>
              <a:gd name="T65" fmla="*/ 50 h 59"/>
              <a:gd name="T66" fmla="*/ 8 w 60"/>
              <a:gd name="T67" fmla="*/ 46 h 59"/>
              <a:gd name="T68" fmla="*/ 4 w 60"/>
              <a:gd name="T69" fmla="*/ 40 h 59"/>
              <a:gd name="T70" fmla="*/ 4 w 60"/>
              <a:gd name="T71" fmla="*/ 36 h 59"/>
              <a:gd name="T72" fmla="*/ 2 w 60"/>
              <a:gd name="T73" fmla="*/ 31 h 59"/>
              <a:gd name="T74" fmla="*/ 4 w 60"/>
              <a:gd name="T75" fmla="*/ 25 h 59"/>
              <a:gd name="T76" fmla="*/ 4 w 60"/>
              <a:gd name="T77" fmla="*/ 21 h 59"/>
              <a:gd name="T78" fmla="*/ 2 w 60"/>
              <a:gd name="T79" fmla="*/ 27 h 59"/>
              <a:gd name="T80" fmla="*/ 0 w 60"/>
              <a:gd name="T81" fmla="*/ 34 h 59"/>
              <a:gd name="T82" fmla="*/ 2 w 60"/>
              <a:gd name="T83" fmla="*/ 38 h 59"/>
              <a:gd name="T84" fmla="*/ 4 w 60"/>
              <a:gd name="T85" fmla="*/ 44 h 59"/>
              <a:gd name="T86" fmla="*/ 6 w 60"/>
              <a:gd name="T87" fmla="*/ 48 h 59"/>
              <a:gd name="T88" fmla="*/ 10 w 60"/>
              <a:gd name="T89" fmla="*/ 52 h 59"/>
              <a:gd name="T90" fmla="*/ 14 w 60"/>
              <a:gd name="T91" fmla="*/ 56 h 59"/>
              <a:gd name="T92" fmla="*/ 19 w 60"/>
              <a:gd name="T93" fmla="*/ 58 h 59"/>
              <a:gd name="T94" fmla="*/ 25 w 60"/>
              <a:gd name="T95" fmla="*/ 59 h 59"/>
              <a:gd name="T96" fmla="*/ 31 w 60"/>
              <a:gd name="T97" fmla="*/ 59 h 59"/>
              <a:gd name="T98" fmla="*/ 37 w 60"/>
              <a:gd name="T99" fmla="*/ 59 h 59"/>
              <a:gd name="T100" fmla="*/ 42 w 60"/>
              <a:gd name="T101" fmla="*/ 58 h 59"/>
              <a:gd name="T102" fmla="*/ 46 w 60"/>
              <a:gd name="T103" fmla="*/ 56 h 59"/>
              <a:gd name="T104" fmla="*/ 52 w 60"/>
              <a:gd name="T105" fmla="*/ 52 h 59"/>
              <a:gd name="T106" fmla="*/ 54 w 60"/>
              <a:gd name="T107" fmla="*/ 48 h 59"/>
              <a:gd name="T108" fmla="*/ 58 w 60"/>
              <a:gd name="T109" fmla="*/ 42 h 59"/>
              <a:gd name="T110" fmla="*/ 60 w 60"/>
              <a:gd name="T111" fmla="*/ 36 h 59"/>
              <a:gd name="T112" fmla="*/ 60 w 60"/>
              <a:gd name="T113" fmla="*/ 31 h 5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0"/>
              <a:gd name="T172" fmla="*/ 0 h 59"/>
              <a:gd name="T173" fmla="*/ 60 w 60"/>
              <a:gd name="T174" fmla="*/ 59 h 5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0" h="59">
                <a:moveTo>
                  <a:pt x="60" y="31"/>
                </a:moveTo>
                <a:lnTo>
                  <a:pt x="60" y="25"/>
                </a:lnTo>
                <a:lnTo>
                  <a:pt x="58" y="19"/>
                </a:lnTo>
                <a:lnTo>
                  <a:pt x="54" y="13"/>
                </a:lnTo>
                <a:lnTo>
                  <a:pt x="52" y="10"/>
                </a:lnTo>
                <a:lnTo>
                  <a:pt x="46" y="6"/>
                </a:lnTo>
                <a:lnTo>
                  <a:pt x="42" y="4"/>
                </a:lnTo>
                <a:lnTo>
                  <a:pt x="37" y="2"/>
                </a:lnTo>
                <a:lnTo>
                  <a:pt x="31" y="0"/>
                </a:lnTo>
                <a:lnTo>
                  <a:pt x="23" y="2"/>
                </a:lnTo>
                <a:lnTo>
                  <a:pt x="17" y="6"/>
                </a:lnTo>
                <a:lnTo>
                  <a:pt x="23" y="4"/>
                </a:lnTo>
                <a:lnTo>
                  <a:pt x="31" y="4"/>
                </a:lnTo>
                <a:lnTo>
                  <a:pt x="35" y="4"/>
                </a:lnTo>
                <a:lnTo>
                  <a:pt x="40" y="6"/>
                </a:lnTo>
                <a:lnTo>
                  <a:pt x="46" y="8"/>
                </a:lnTo>
                <a:lnTo>
                  <a:pt x="50" y="11"/>
                </a:lnTo>
                <a:lnTo>
                  <a:pt x="52" y="15"/>
                </a:lnTo>
                <a:lnTo>
                  <a:pt x="56" y="19"/>
                </a:lnTo>
                <a:lnTo>
                  <a:pt x="58" y="25"/>
                </a:lnTo>
                <a:lnTo>
                  <a:pt x="58" y="31"/>
                </a:lnTo>
                <a:lnTo>
                  <a:pt x="58" y="36"/>
                </a:lnTo>
                <a:lnTo>
                  <a:pt x="56" y="40"/>
                </a:lnTo>
                <a:lnTo>
                  <a:pt x="52" y="46"/>
                </a:lnTo>
                <a:lnTo>
                  <a:pt x="50" y="50"/>
                </a:lnTo>
                <a:lnTo>
                  <a:pt x="46" y="54"/>
                </a:lnTo>
                <a:lnTo>
                  <a:pt x="40" y="56"/>
                </a:lnTo>
                <a:lnTo>
                  <a:pt x="35" y="58"/>
                </a:lnTo>
                <a:lnTo>
                  <a:pt x="31" y="58"/>
                </a:lnTo>
                <a:lnTo>
                  <a:pt x="25" y="58"/>
                </a:lnTo>
                <a:lnTo>
                  <a:pt x="19" y="56"/>
                </a:lnTo>
                <a:lnTo>
                  <a:pt x="15" y="54"/>
                </a:lnTo>
                <a:lnTo>
                  <a:pt x="10" y="50"/>
                </a:lnTo>
                <a:lnTo>
                  <a:pt x="8" y="46"/>
                </a:lnTo>
                <a:lnTo>
                  <a:pt x="4" y="40"/>
                </a:lnTo>
                <a:lnTo>
                  <a:pt x="4" y="36"/>
                </a:lnTo>
                <a:lnTo>
                  <a:pt x="2" y="31"/>
                </a:lnTo>
                <a:lnTo>
                  <a:pt x="4" y="25"/>
                </a:lnTo>
                <a:lnTo>
                  <a:pt x="4" y="21"/>
                </a:lnTo>
                <a:lnTo>
                  <a:pt x="2" y="27"/>
                </a:lnTo>
                <a:lnTo>
                  <a:pt x="0" y="34"/>
                </a:lnTo>
                <a:lnTo>
                  <a:pt x="2" y="38"/>
                </a:lnTo>
                <a:lnTo>
                  <a:pt x="4" y="44"/>
                </a:lnTo>
                <a:lnTo>
                  <a:pt x="6" y="48"/>
                </a:lnTo>
                <a:lnTo>
                  <a:pt x="10" y="52"/>
                </a:lnTo>
                <a:lnTo>
                  <a:pt x="14" y="56"/>
                </a:lnTo>
                <a:lnTo>
                  <a:pt x="19" y="58"/>
                </a:lnTo>
                <a:lnTo>
                  <a:pt x="25" y="59"/>
                </a:lnTo>
                <a:lnTo>
                  <a:pt x="31" y="59"/>
                </a:lnTo>
                <a:lnTo>
                  <a:pt x="37" y="59"/>
                </a:lnTo>
                <a:lnTo>
                  <a:pt x="42" y="58"/>
                </a:lnTo>
                <a:lnTo>
                  <a:pt x="46" y="56"/>
                </a:lnTo>
                <a:lnTo>
                  <a:pt x="52" y="52"/>
                </a:lnTo>
                <a:lnTo>
                  <a:pt x="54" y="48"/>
                </a:lnTo>
                <a:lnTo>
                  <a:pt x="58" y="42"/>
                </a:lnTo>
                <a:lnTo>
                  <a:pt x="60" y="36"/>
                </a:lnTo>
                <a:lnTo>
                  <a:pt x="60" y="31"/>
                </a:lnTo>
                <a:close/>
              </a:path>
            </a:pathLst>
          </a:custGeom>
          <a:solidFill>
            <a:srgbClr val="57498F"/>
          </a:solidFill>
          <a:ln w="9525">
            <a:noFill/>
            <a:round/>
            <a:headEnd/>
            <a:tailEnd/>
          </a:ln>
        </p:spPr>
        <p:txBody>
          <a:bodyPr/>
          <a:lstStyle/>
          <a:p>
            <a:endParaRPr lang="es-ES"/>
          </a:p>
        </p:txBody>
      </p:sp>
      <p:sp>
        <p:nvSpPr>
          <p:cNvPr id="37082" name="Freeform 885"/>
          <p:cNvSpPr>
            <a:spLocks noEditPoints="1"/>
          </p:cNvSpPr>
          <p:nvPr/>
        </p:nvSpPr>
        <p:spPr bwMode="auto">
          <a:xfrm>
            <a:off x="6051550" y="3446463"/>
            <a:ext cx="88900" cy="90487"/>
          </a:xfrm>
          <a:custGeom>
            <a:avLst/>
            <a:gdLst>
              <a:gd name="T0" fmla="*/ 56 w 56"/>
              <a:gd name="T1" fmla="*/ 23 h 57"/>
              <a:gd name="T2" fmla="*/ 52 w 56"/>
              <a:gd name="T3" fmla="*/ 13 h 57"/>
              <a:gd name="T4" fmla="*/ 44 w 56"/>
              <a:gd name="T5" fmla="*/ 6 h 57"/>
              <a:gd name="T6" fmla="*/ 35 w 56"/>
              <a:gd name="T7" fmla="*/ 0 h 57"/>
              <a:gd name="T8" fmla="*/ 25 w 56"/>
              <a:gd name="T9" fmla="*/ 0 h 57"/>
              <a:gd name="T10" fmla="*/ 15 w 56"/>
              <a:gd name="T11" fmla="*/ 4 h 57"/>
              <a:gd name="T12" fmla="*/ 2 w 56"/>
              <a:gd name="T13" fmla="*/ 17 h 57"/>
              <a:gd name="T14" fmla="*/ 0 w 56"/>
              <a:gd name="T15" fmla="*/ 27 h 57"/>
              <a:gd name="T16" fmla="*/ 0 w 56"/>
              <a:gd name="T17" fmla="*/ 34 h 57"/>
              <a:gd name="T18" fmla="*/ 4 w 56"/>
              <a:gd name="T19" fmla="*/ 44 h 57"/>
              <a:gd name="T20" fmla="*/ 12 w 56"/>
              <a:gd name="T21" fmla="*/ 52 h 57"/>
              <a:gd name="T22" fmla="*/ 23 w 56"/>
              <a:gd name="T23" fmla="*/ 56 h 57"/>
              <a:gd name="T24" fmla="*/ 35 w 56"/>
              <a:gd name="T25" fmla="*/ 56 h 57"/>
              <a:gd name="T26" fmla="*/ 44 w 56"/>
              <a:gd name="T27" fmla="*/ 52 h 57"/>
              <a:gd name="T28" fmla="*/ 52 w 56"/>
              <a:gd name="T29" fmla="*/ 44 h 57"/>
              <a:gd name="T30" fmla="*/ 56 w 56"/>
              <a:gd name="T31" fmla="*/ 34 h 57"/>
              <a:gd name="T32" fmla="*/ 54 w 56"/>
              <a:gd name="T33" fmla="*/ 29 h 57"/>
              <a:gd name="T34" fmla="*/ 52 w 56"/>
              <a:gd name="T35" fmla="*/ 38 h 57"/>
              <a:gd name="T36" fmla="*/ 46 w 56"/>
              <a:gd name="T37" fmla="*/ 48 h 57"/>
              <a:gd name="T38" fmla="*/ 38 w 56"/>
              <a:gd name="T39" fmla="*/ 52 h 57"/>
              <a:gd name="T40" fmla="*/ 29 w 56"/>
              <a:gd name="T41" fmla="*/ 56 h 57"/>
              <a:gd name="T42" fmla="*/ 17 w 56"/>
              <a:gd name="T43" fmla="*/ 52 h 57"/>
              <a:gd name="T44" fmla="*/ 10 w 56"/>
              <a:gd name="T45" fmla="*/ 48 h 57"/>
              <a:gd name="T46" fmla="*/ 4 w 56"/>
              <a:gd name="T47" fmla="*/ 38 h 57"/>
              <a:gd name="T48" fmla="*/ 2 w 56"/>
              <a:gd name="T49" fmla="*/ 29 h 57"/>
              <a:gd name="T50" fmla="*/ 4 w 56"/>
              <a:gd name="T51" fmla="*/ 19 h 57"/>
              <a:gd name="T52" fmla="*/ 10 w 56"/>
              <a:gd name="T53" fmla="*/ 9 h 57"/>
              <a:gd name="T54" fmla="*/ 17 w 56"/>
              <a:gd name="T55" fmla="*/ 4 h 57"/>
              <a:gd name="T56" fmla="*/ 29 w 56"/>
              <a:gd name="T57" fmla="*/ 2 h 57"/>
              <a:gd name="T58" fmla="*/ 38 w 56"/>
              <a:gd name="T59" fmla="*/ 4 h 57"/>
              <a:gd name="T60" fmla="*/ 46 w 56"/>
              <a:gd name="T61" fmla="*/ 9 h 57"/>
              <a:gd name="T62" fmla="*/ 52 w 56"/>
              <a:gd name="T63" fmla="*/ 19 h 57"/>
              <a:gd name="T64" fmla="*/ 54 w 56"/>
              <a:gd name="T65" fmla="*/ 29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6"/>
              <a:gd name="T100" fmla="*/ 0 h 57"/>
              <a:gd name="T101" fmla="*/ 56 w 56"/>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6" h="57">
                <a:moveTo>
                  <a:pt x="56" y="29"/>
                </a:moveTo>
                <a:lnTo>
                  <a:pt x="56" y="23"/>
                </a:lnTo>
                <a:lnTo>
                  <a:pt x="54" y="17"/>
                </a:lnTo>
                <a:lnTo>
                  <a:pt x="52" y="13"/>
                </a:lnTo>
                <a:lnTo>
                  <a:pt x="48" y="8"/>
                </a:lnTo>
                <a:lnTo>
                  <a:pt x="44" y="6"/>
                </a:lnTo>
                <a:lnTo>
                  <a:pt x="38" y="2"/>
                </a:lnTo>
                <a:lnTo>
                  <a:pt x="35" y="0"/>
                </a:lnTo>
                <a:lnTo>
                  <a:pt x="29" y="0"/>
                </a:lnTo>
                <a:lnTo>
                  <a:pt x="25" y="0"/>
                </a:lnTo>
                <a:lnTo>
                  <a:pt x="23" y="0"/>
                </a:lnTo>
                <a:lnTo>
                  <a:pt x="15" y="4"/>
                </a:lnTo>
                <a:lnTo>
                  <a:pt x="8" y="9"/>
                </a:lnTo>
                <a:lnTo>
                  <a:pt x="2" y="17"/>
                </a:lnTo>
                <a:lnTo>
                  <a:pt x="0" y="27"/>
                </a:lnTo>
                <a:lnTo>
                  <a:pt x="0" y="29"/>
                </a:lnTo>
                <a:lnTo>
                  <a:pt x="0" y="34"/>
                </a:lnTo>
                <a:lnTo>
                  <a:pt x="2" y="40"/>
                </a:lnTo>
                <a:lnTo>
                  <a:pt x="4" y="44"/>
                </a:lnTo>
                <a:lnTo>
                  <a:pt x="8" y="48"/>
                </a:lnTo>
                <a:lnTo>
                  <a:pt x="12" y="52"/>
                </a:lnTo>
                <a:lnTo>
                  <a:pt x="17" y="56"/>
                </a:lnTo>
                <a:lnTo>
                  <a:pt x="23" y="56"/>
                </a:lnTo>
                <a:lnTo>
                  <a:pt x="29" y="57"/>
                </a:lnTo>
                <a:lnTo>
                  <a:pt x="35" y="56"/>
                </a:lnTo>
                <a:lnTo>
                  <a:pt x="38" y="56"/>
                </a:lnTo>
                <a:lnTo>
                  <a:pt x="44" y="52"/>
                </a:lnTo>
                <a:lnTo>
                  <a:pt x="48" y="48"/>
                </a:lnTo>
                <a:lnTo>
                  <a:pt x="52" y="44"/>
                </a:lnTo>
                <a:lnTo>
                  <a:pt x="54" y="40"/>
                </a:lnTo>
                <a:lnTo>
                  <a:pt x="56" y="34"/>
                </a:lnTo>
                <a:lnTo>
                  <a:pt x="56" y="29"/>
                </a:lnTo>
                <a:close/>
                <a:moveTo>
                  <a:pt x="54" y="29"/>
                </a:moveTo>
                <a:lnTo>
                  <a:pt x="54" y="34"/>
                </a:lnTo>
                <a:lnTo>
                  <a:pt x="52" y="38"/>
                </a:lnTo>
                <a:lnTo>
                  <a:pt x="50" y="44"/>
                </a:lnTo>
                <a:lnTo>
                  <a:pt x="46" y="48"/>
                </a:lnTo>
                <a:lnTo>
                  <a:pt x="42" y="50"/>
                </a:lnTo>
                <a:lnTo>
                  <a:pt x="38" y="52"/>
                </a:lnTo>
                <a:lnTo>
                  <a:pt x="33" y="54"/>
                </a:lnTo>
                <a:lnTo>
                  <a:pt x="29" y="56"/>
                </a:lnTo>
                <a:lnTo>
                  <a:pt x="23" y="54"/>
                </a:lnTo>
                <a:lnTo>
                  <a:pt x="17" y="52"/>
                </a:lnTo>
                <a:lnTo>
                  <a:pt x="13" y="50"/>
                </a:lnTo>
                <a:lnTo>
                  <a:pt x="10" y="48"/>
                </a:lnTo>
                <a:lnTo>
                  <a:pt x="6" y="44"/>
                </a:lnTo>
                <a:lnTo>
                  <a:pt x="4" y="38"/>
                </a:lnTo>
                <a:lnTo>
                  <a:pt x="2" y="34"/>
                </a:lnTo>
                <a:lnTo>
                  <a:pt x="2" y="29"/>
                </a:lnTo>
                <a:lnTo>
                  <a:pt x="2" y="23"/>
                </a:lnTo>
                <a:lnTo>
                  <a:pt x="4" y="19"/>
                </a:lnTo>
                <a:lnTo>
                  <a:pt x="6" y="13"/>
                </a:lnTo>
                <a:lnTo>
                  <a:pt x="10" y="9"/>
                </a:lnTo>
                <a:lnTo>
                  <a:pt x="13" y="6"/>
                </a:lnTo>
                <a:lnTo>
                  <a:pt x="17" y="4"/>
                </a:lnTo>
                <a:lnTo>
                  <a:pt x="23" y="2"/>
                </a:lnTo>
                <a:lnTo>
                  <a:pt x="29" y="2"/>
                </a:lnTo>
                <a:lnTo>
                  <a:pt x="33" y="2"/>
                </a:lnTo>
                <a:lnTo>
                  <a:pt x="38" y="4"/>
                </a:lnTo>
                <a:lnTo>
                  <a:pt x="42" y="6"/>
                </a:lnTo>
                <a:lnTo>
                  <a:pt x="46" y="9"/>
                </a:lnTo>
                <a:lnTo>
                  <a:pt x="50" y="13"/>
                </a:lnTo>
                <a:lnTo>
                  <a:pt x="52" y="19"/>
                </a:lnTo>
                <a:lnTo>
                  <a:pt x="54" y="23"/>
                </a:lnTo>
                <a:lnTo>
                  <a:pt x="54" y="29"/>
                </a:lnTo>
                <a:close/>
              </a:path>
            </a:pathLst>
          </a:custGeom>
          <a:solidFill>
            <a:srgbClr val="5C4E92"/>
          </a:solidFill>
          <a:ln w="9525">
            <a:noFill/>
            <a:round/>
            <a:headEnd/>
            <a:tailEnd/>
          </a:ln>
        </p:spPr>
        <p:txBody>
          <a:bodyPr/>
          <a:lstStyle/>
          <a:p>
            <a:endParaRPr lang="es-ES"/>
          </a:p>
        </p:txBody>
      </p:sp>
      <p:sp>
        <p:nvSpPr>
          <p:cNvPr id="37083" name="Freeform 886"/>
          <p:cNvSpPr>
            <a:spLocks noEditPoints="1"/>
          </p:cNvSpPr>
          <p:nvPr/>
        </p:nvSpPr>
        <p:spPr bwMode="auto">
          <a:xfrm>
            <a:off x="6051550" y="3449638"/>
            <a:ext cx="88900" cy="85725"/>
          </a:xfrm>
          <a:custGeom>
            <a:avLst/>
            <a:gdLst>
              <a:gd name="T0" fmla="*/ 56 w 56"/>
              <a:gd name="T1" fmla="*/ 27 h 54"/>
              <a:gd name="T2" fmla="*/ 56 w 56"/>
              <a:gd name="T3" fmla="*/ 21 h 54"/>
              <a:gd name="T4" fmla="*/ 54 w 56"/>
              <a:gd name="T5" fmla="*/ 15 h 54"/>
              <a:gd name="T6" fmla="*/ 50 w 56"/>
              <a:gd name="T7" fmla="*/ 11 h 54"/>
              <a:gd name="T8" fmla="*/ 48 w 56"/>
              <a:gd name="T9" fmla="*/ 7 h 54"/>
              <a:gd name="T10" fmla="*/ 44 w 56"/>
              <a:gd name="T11" fmla="*/ 4 h 54"/>
              <a:gd name="T12" fmla="*/ 38 w 56"/>
              <a:gd name="T13" fmla="*/ 2 h 54"/>
              <a:gd name="T14" fmla="*/ 33 w 56"/>
              <a:gd name="T15" fmla="*/ 0 h 54"/>
              <a:gd name="T16" fmla="*/ 29 w 56"/>
              <a:gd name="T17" fmla="*/ 0 h 54"/>
              <a:gd name="T18" fmla="*/ 21 w 56"/>
              <a:gd name="T19" fmla="*/ 0 h 54"/>
              <a:gd name="T20" fmla="*/ 15 w 56"/>
              <a:gd name="T21" fmla="*/ 2 h 54"/>
              <a:gd name="T22" fmla="*/ 8 w 56"/>
              <a:gd name="T23" fmla="*/ 7 h 54"/>
              <a:gd name="T24" fmla="*/ 2 w 56"/>
              <a:gd name="T25" fmla="*/ 17 h 54"/>
              <a:gd name="T26" fmla="*/ 2 w 56"/>
              <a:gd name="T27" fmla="*/ 21 h 54"/>
              <a:gd name="T28" fmla="*/ 0 w 56"/>
              <a:gd name="T29" fmla="*/ 27 h 54"/>
              <a:gd name="T30" fmla="*/ 2 w 56"/>
              <a:gd name="T31" fmla="*/ 32 h 54"/>
              <a:gd name="T32" fmla="*/ 2 w 56"/>
              <a:gd name="T33" fmla="*/ 36 h 54"/>
              <a:gd name="T34" fmla="*/ 6 w 56"/>
              <a:gd name="T35" fmla="*/ 42 h 54"/>
              <a:gd name="T36" fmla="*/ 8 w 56"/>
              <a:gd name="T37" fmla="*/ 46 h 54"/>
              <a:gd name="T38" fmla="*/ 13 w 56"/>
              <a:gd name="T39" fmla="*/ 50 h 54"/>
              <a:gd name="T40" fmla="*/ 17 w 56"/>
              <a:gd name="T41" fmla="*/ 52 h 54"/>
              <a:gd name="T42" fmla="*/ 23 w 56"/>
              <a:gd name="T43" fmla="*/ 54 h 54"/>
              <a:gd name="T44" fmla="*/ 29 w 56"/>
              <a:gd name="T45" fmla="*/ 54 h 54"/>
              <a:gd name="T46" fmla="*/ 33 w 56"/>
              <a:gd name="T47" fmla="*/ 54 h 54"/>
              <a:gd name="T48" fmla="*/ 38 w 56"/>
              <a:gd name="T49" fmla="*/ 52 h 54"/>
              <a:gd name="T50" fmla="*/ 44 w 56"/>
              <a:gd name="T51" fmla="*/ 50 h 54"/>
              <a:gd name="T52" fmla="*/ 48 w 56"/>
              <a:gd name="T53" fmla="*/ 46 h 54"/>
              <a:gd name="T54" fmla="*/ 50 w 56"/>
              <a:gd name="T55" fmla="*/ 42 h 54"/>
              <a:gd name="T56" fmla="*/ 54 w 56"/>
              <a:gd name="T57" fmla="*/ 36 h 54"/>
              <a:gd name="T58" fmla="*/ 56 w 56"/>
              <a:gd name="T59" fmla="*/ 32 h 54"/>
              <a:gd name="T60" fmla="*/ 56 w 56"/>
              <a:gd name="T61" fmla="*/ 27 h 54"/>
              <a:gd name="T62" fmla="*/ 54 w 56"/>
              <a:gd name="T63" fmla="*/ 27 h 54"/>
              <a:gd name="T64" fmla="*/ 52 w 56"/>
              <a:gd name="T65" fmla="*/ 30 h 54"/>
              <a:gd name="T66" fmla="*/ 52 w 56"/>
              <a:gd name="T67" fmla="*/ 36 h 54"/>
              <a:gd name="T68" fmla="*/ 48 w 56"/>
              <a:gd name="T69" fmla="*/ 40 h 54"/>
              <a:gd name="T70" fmla="*/ 46 w 56"/>
              <a:gd name="T71" fmla="*/ 44 h 54"/>
              <a:gd name="T72" fmla="*/ 42 w 56"/>
              <a:gd name="T73" fmla="*/ 48 h 54"/>
              <a:gd name="T74" fmla="*/ 38 w 56"/>
              <a:gd name="T75" fmla="*/ 50 h 54"/>
              <a:gd name="T76" fmla="*/ 33 w 56"/>
              <a:gd name="T77" fmla="*/ 52 h 54"/>
              <a:gd name="T78" fmla="*/ 29 w 56"/>
              <a:gd name="T79" fmla="*/ 52 h 54"/>
              <a:gd name="T80" fmla="*/ 23 w 56"/>
              <a:gd name="T81" fmla="*/ 52 h 54"/>
              <a:gd name="T82" fmla="*/ 17 w 56"/>
              <a:gd name="T83" fmla="*/ 50 h 54"/>
              <a:gd name="T84" fmla="*/ 13 w 56"/>
              <a:gd name="T85" fmla="*/ 48 h 54"/>
              <a:gd name="T86" fmla="*/ 10 w 56"/>
              <a:gd name="T87" fmla="*/ 44 h 54"/>
              <a:gd name="T88" fmla="*/ 8 w 56"/>
              <a:gd name="T89" fmla="*/ 40 h 54"/>
              <a:gd name="T90" fmla="*/ 4 w 56"/>
              <a:gd name="T91" fmla="*/ 36 h 54"/>
              <a:gd name="T92" fmla="*/ 4 w 56"/>
              <a:gd name="T93" fmla="*/ 30 h 54"/>
              <a:gd name="T94" fmla="*/ 2 w 56"/>
              <a:gd name="T95" fmla="*/ 27 h 54"/>
              <a:gd name="T96" fmla="*/ 4 w 56"/>
              <a:gd name="T97" fmla="*/ 21 h 54"/>
              <a:gd name="T98" fmla="*/ 4 w 56"/>
              <a:gd name="T99" fmla="*/ 17 h 54"/>
              <a:gd name="T100" fmla="*/ 8 w 56"/>
              <a:gd name="T101" fmla="*/ 13 h 54"/>
              <a:gd name="T102" fmla="*/ 10 w 56"/>
              <a:gd name="T103" fmla="*/ 9 h 54"/>
              <a:gd name="T104" fmla="*/ 13 w 56"/>
              <a:gd name="T105" fmla="*/ 6 h 54"/>
              <a:gd name="T106" fmla="*/ 17 w 56"/>
              <a:gd name="T107" fmla="*/ 4 h 54"/>
              <a:gd name="T108" fmla="*/ 23 w 56"/>
              <a:gd name="T109" fmla="*/ 2 h 54"/>
              <a:gd name="T110" fmla="*/ 29 w 56"/>
              <a:gd name="T111" fmla="*/ 2 h 54"/>
              <a:gd name="T112" fmla="*/ 38 w 56"/>
              <a:gd name="T113" fmla="*/ 4 h 54"/>
              <a:gd name="T114" fmla="*/ 46 w 56"/>
              <a:gd name="T115" fmla="*/ 9 h 54"/>
              <a:gd name="T116" fmla="*/ 52 w 56"/>
              <a:gd name="T117" fmla="*/ 17 h 54"/>
              <a:gd name="T118" fmla="*/ 54 w 56"/>
              <a:gd name="T119" fmla="*/ 27 h 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6"/>
              <a:gd name="T181" fmla="*/ 0 h 54"/>
              <a:gd name="T182" fmla="*/ 56 w 56"/>
              <a:gd name="T183" fmla="*/ 54 h 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6" h="54">
                <a:moveTo>
                  <a:pt x="56" y="27"/>
                </a:moveTo>
                <a:lnTo>
                  <a:pt x="56" y="21"/>
                </a:lnTo>
                <a:lnTo>
                  <a:pt x="54" y="15"/>
                </a:lnTo>
                <a:lnTo>
                  <a:pt x="50" y="11"/>
                </a:lnTo>
                <a:lnTo>
                  <a:pt x="48" y="7"/>
                </a:lnTo>
                <a:lnTo>
                  <a:pt x="44" y="4"/>
                </a:lnTo>
                <a:lnTo>
                  <a:pt x="38" y="2"/>
                </a:lnTo>
                <a:lnTo>
                  <a:pt x="33" y="0"/>
                </a:lnTo>
                <a:lnTo>
                  <a:pt x="29" y="0"/>
                </a:lnTo>
                <a:lnTo>
                  <a:pt x="21" y="0"/>
                </a:lnTo>
                <a:lnTo>
                  <a:pt x="15" y="2"/>
                </a:lnTo>
                <a:lnTo>
                  <a:pt x="8" y="7"/>
                </a:lnTo>
                <a:lnTo>
                  <a:pt x="2" y="17"/>
                </a:lnTo>
                <a:lnTo>
                  <a:pt x="2" y="21"/>
                </a:lnTo>
                <a:lnTo>
                  <a:pt x="0" y="27"/>
                </a:lnTo>
                <a:lnTo>
                  <a:pt x="2" y="32"/>
                </a:lnTo>
                <a:lnTo>
                  <a:pt x="2" y="36"/>
                </a:lnTo>
                <a:lnTo>
                  <a:pt x="6" y="42"/>
                </a:lnTo>
                <a:lnTo>
                  <a:pt x="8" y="46"/>
                </a:lnTo>
                <a:lnTo>
                  <a:pt x="13" y="50"/>
                </a:lnTo>
                <a:lnTo>
                  <a:pt x="17" y="52"/>
                </a:lnTo>
                <a:lnTo>
                  <a:pt x="23" y="54"/>
                </a:lnTo>
                <a:lnTo>
                  <a:pt x="29" y="54"/>
                </a:lnTo>
                <a:lnTo>
                  <a:pt x="33" y="54"/>
                </a:lnTo>
                <a:lnTo>
                  <a:pt x="38" y="52"/>
                </a:lnTo>
                <a:lnTo>
                  <a:pt x="44" y="50"/>
                </a:lnTo>
                <a:lnTo>
                  <a:pt x="48" y="46"/>
                </a:lnTo>
                <a:lnTo>
                  <a:pt x="50" y="42"/>
                </a:lnTo>
                <a:lnTo>
                  <a:pt x="54" y="36"/>
                </a:lnTo>
                <a:lnTo>
                  <a:pt x="56" y="32"/>
                </a:lnTo>
                <a:lnTo>
                  <a:pt x="56" y="27"/>
                </a:lnTo>
                <a:close/>
                <a:moveTo>
                  <a:pt x="54" y="27"/>
                </a:moveTo>
                <a:lnTo>
                  <a:pt x="52" y="30"/>
                </a:lnTo>
                <a:lnTo>
                  <a:pt x="52" y="36"/>
                </a:lnTo>
                <a:lnTo>
                  <a:pt x="48" y="40"/>
                </a:lnTo>
                <a:lnTo>
                  <a:pt x="46" y="44"/>
                </a:lnTo>
                <a:lnTo>
                  <a:pt x="42" y="48"/>
                </a:lnTo>
                <a:lnTo>
                  <a:pt x="38" y="50"/>
                </a:lnTo>
                <a:lnTo>
                  <a:pt x="33" y="52"/>
                </a:lnTo>
                <a:lnTo>
                  <a:pt x="29" y="52"/>
                </a:lnTo>
                <a:lnTo>
                  <a:pt x="23" y="52"/>
                </a:lnTo>
                <a:lnTo>
                  <a:pt x="17" y="50"/>
                </a:lnTo>
                <a:lnTo>
                  <a:pt x="13" y="48"/>
                </a:lnTo>
                <a:lnTo>
                  <a:pt x="10" y="44"/>
                </a:lnTo>
                <a:lnTo>
                  <a:pt x="8" y="40"/>
                </a:lnTo>
                <a:lnTo>
                  <a:pt x="4" y="36"/>
                </a:lnTo>
                <a:lnTo>
                  <a:pt x="4" y="30"/>
                </a:lnTo>
                <a:lnTo>
                  <a:pt x="2" y="27"/>
                </a:lnTo>
                <a:lnTo>
                  <a:pt x="4" y="21"/>
                </a:lnTo>
                <a:lnTo>
                  <a:pt x="4" y="17"/>
                </a:lnTo>
                <a:lnTo>
                  <a:pt x="8" y="13"/>
                </a:lnTo>
                <a:lnTo>
                  <a:pt x="10" y="9"/>
                </a:lnTo>
                <a:lnTo>
                  <a:pt x="13" y="6"/>
                </a:lnTo>
                <a:lnTo>
                  <a:pt x="17" y="4"/>
                </a:lnTo>
                <a:lnTo>
                  <a:pt x="23" y="2"/>
                </a:lnTo>
                <a:lnTo>
                  <a:pt x="29" y="2"/>
                </a:lnTo>
                <a:lnTo>
                  <a:pt x="38" y="4"/>
                </a:lnTo>
                <a:lnTo>
                  <a:pt x="46" y="9"/>
                </a:lnTo>
                <a:lnTo>
                  <a:pt x="52" y="17"/>
                </a:lnTo>
                <a:lnTo>
                  <a:pt x="54" y="27"/>
                </a:lnTo>
                <a:close/>
              </a:path>
            </a:pathLst>
          </a:custGeom>
          <a:solidFill>
            <a:srgbClr val="615395"/>
          </a:solidFill>
          <a:ln w="9525">
            <a:noFill/>
            <a:round/>
            <a:headEnd/>
            <a:tailEnd/>
          </a:ln>
        </p:spPr>
        <p:txBody>
          <a:bodyPr/>
          <a:lstStyle/>
          <a:p>
            <a:endParaRPr lang="es-ES"/>
          </a:p>
        </p:txBody>
      </p:sp>
      <p:sp>
        <p:nvSpPr>
          <p:cNvPr id="37084" name="Freeform 887"/>
          <p:cNvSpPr>
            <a:spLocks noEditPoints="1"/>
          </p:cNvSpPr>
          <p:nvPr/>
        </p:nvSpPr>
        <p:spPr bwMode="auto">
          <a:xfrm>
            <a:off x="6054725" y="3449638"/>
            <a:ext cx="82550" cy="85725"/>
          </a:xfrm>
          <a:custGeom>
            <a:avLst/>
            <a:gdLst>
              <a:gd name="T0" fmla="*/ 52 w 52"/>
              <a:gd name="T1" fmla="*/ 27 h 54"/>
              <a:gd name="T2" fmla="*/ 52 w 52"/>
              <a:gd name="T3" fmla="*/ 21 h 54"/>
              <a:gd name="T4" fmla="*/ 50 w 52"/>
              <a:gd name="T5" fmla="*/ 17 h 54"/>
              <a:gd name="T6" fmla="*/ 48 w 52"/>
              <a:gd name="T7" fmla="*/ 11 h 54"/>
              <a:gd name="T8" fmla="*/ 44 w 52"/>
              <a:gd name="T9" fmla="*/ 7 h 54"/>
              <a:gd name="T10" fmla="*/ 40 w 52"/>
              <a:gd name="T11" fmla="*/ 4 h 54"/>
              <a:gd name="T12" fmla="*/ 36 w 52"/>
              <a:gd name="T13" fmla="*/ 2 h 54"/>
              <a:gd name="T14" fmla="*/ 31 w 52"/>
              <a:gd name="T15" fmla="*/ 0 h 54"/>
              <a:gd name="T16" fmla="*/ 27 w 52"/>
              <a:gd name="T17" fmla="*/ 0 h 54"/>
              <a:gd name="T18" fmla="*/ 21 w 52"/>
              <a:gd name="T19" fmla="*/ 0 h 54"/>
              <a:gd name="T20" fmla="*/ 15 w 52"/>
              <a:gd name="T21" fmla="*/ 2 h 54"/>
              <a:gd name="T22" fmla="*/ 11 w 52"/>
              <a:gd name="T23" fmla="*/ 4 h 54"/>
              <a:gd name="T24" fmla="*/ 8 w 52"/>
              <a:gd name="T25" fmla="*/ 7 h 54"/>
              <a:gd name="T26" fmla="*/ 4 w 52"/>
              <a:gd name="T27" fmla="*/ 11 h 54"/>
              <a:gd name="T28" fmla="*/ 2 w 52"/>
              <a:gd name="T29" fmla="*/ 17 h 54"/>
              <a:gd name="T30" fmla="*/ 0 w 52"/>
              <a:gd name="T31" fmla="*/ 21 h 54"/>
              <a:gd name="T32" fmla="*/ 0 w 52"/>
              <a:gd name="T33" fmla="*/ 27 h 54"/>
              <a:gd name="T34" fmla="*/ 0 w 52"/>
              <a:gd name="T35" fmla="*/ 32 h 54"/>
              <a:gd name="T36" fmla="*/ 2 w 52"/>
              <a:gd name="T37" fmla="*/ 36 h 54"/>
              <a:gd name="T38" fmla="*/ 4 w 52"/>
              <a:gd name="T39" fmla="*/ 42 h 54"/>
              <a:gd name="T40" fmla="*/ 8 w 52"/>
              <a:gd name="T41" fmla="*/ 46 h 54"/>
              <a:gd name="T42" fmla="*/ 11 w 52"/>
              <a:gd name="T43" fmla="*/ 48 h 54"/>
              <a:gd name="T44" fmla="*/ 15 w 52"/>
              <a:gd name="T45" fmla="*/ 50 h 54"/>
              <a:gd name="T46" fmla="*/ 21 w 52"/>
              <a:gd name="T47" fmla="*/ 52 h 54"/>
              <a:gd name="T48" fmla="*/ 27 w 52"/>
              <a:gd name="T49" fmla="*/ 54 h 54"/>
              <a:gd name="T50" fmla="*/ 31 w 52"/>
              <a:gd name="T51" fmla="*/ 52 h 54"/>
              <a:gd name="T52" fmla="*/ 36 w 52"/>
              <a:gd name="T53" fmla="*/ 50 h 54"/>
              <a:gd name="T54" fmla="*/ 40 w 52"/>
              <a:gd name="T55" fmla="*/ 48 h 54"/>
              <a:gd name="T56" fmla="*/ 44 w 52"/>
              <a:gd name="T57" fmla="*/ 46 h 54"/>
              <a:gd name="T58" fmla="*/ 48 w 52"/>
              <a:gd name="T59" fmla="*/ 42 h 54"/>
              <a:gd name="T60" fmla="*/ 50 w 52"/>
              <a:gd name="T61" fmla="*/ 36 h 54"/>
              <a:gd name="T62" fmla="*/ 52 w 52"/>
              <a:gd name="T63" fmla="*/ 32 h 54"/>
              <a:gd name="T64" fmla="*/ 52 w 52"/>
              <a:gd name="T65" fmla="*/ 27 h 54"/>
              <a:gd name="T66" fmla="*/ 50 w 52"/>
              <a:gd name="T67" fmla="*/ 27 h 54"/>
              <a:gd name="T68" fmla="*/ 48 w 52"/>
              <a:gd name="T69" fmla="*/ 36 h 54"/>
              <a:gd name="T70" fmla="*/ 42 w 52"/>
              <a:gd name="T71" fmla="*/ 44 h 54"/>
              <a:gd name="T72" fmla="*/ 34 w 52"/>
              <a:gd name="T73" fmla="*/ 48 h 54"/>
              <a:gd name="T74" fmla="*/ 27 w 52"/>
              <a:gd name="T75" fmla="*/ 50 h 54"/>
              <a:gd name="T76" fmla="*/ 17 w 52"/>
              <a:gd name="T77" fmla="*/ 48 h 54"/>
              <a:gd name="T78" fmla="*/ 10 w 52"/>
              <a:gd name="T79" fmla="*/ 44 h 54"/>
              <a:gd name="T80" fmla="*/ 4 w 52"/>
              <a:gd name="T81" fmla="*/ 36 h 54"/>
              <a:gd name="T82" fmla="*/ 2 w 52"/>
              <a:gd name="T83" fmla="*/ 27 h 54"/>
              <a:gd name="T84" fmla="*/ 4 w 52"/>
              <a:gd name="T85" fmla="*/ 17 h 54"/>
              <a:gd name="T86" fmla="*/ 10 w 52"/>
              <a:gd name="T87" fmla="*/ 9 h 54"/>
              <a:gd name="T88" fmla="*/ 17 w 52"/>
              <a:gd name="T89" fmla="*/ 4 h 54"/>
              <a:gd name="T90" fmla="*/ 27 w 52"/>
              <a:gd name="T91" fmla="*/ 2 h 54"/>
              <a:gd name="T92" fmla="*/ 34 w 52"/>
              <a:gd name="T93" fmla="*/ 4 h 54"/>
              <a:gd name="T94" fmla="*/ 42 w 52"/>
              <a:gd name="T95" fmla="*/ 9 h 54"/>
              <a:gd name="T96" fmla="*/ 48 w 52"/>
              <a:gd name="T97" fmla="*/ 17 h 54"/>
              <a:gd name="T98" fmla="*/ 50 w 52"/>
              <a:gd name="T99" fmla="*/ 27 h 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2"/>
              <a:gd name="T151" fmla="*/ 0 h 54"/>
              <a:gd name="T152" fmla="*/ 52 w 52"/>
              <a:gd name="T153" fmla="*/ 54 h 5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2" h="54">
                <a:moveTo>
                  <a:pt x="52" y="27"/>
                </a:moveTo>
                <a:lnTo>
                  <a:pt x="52" y="21"/>
                </a:lnTo>
                <a:lnTo>
                  <a:pt x="50" y="17"/>
                </a:lnTo>
                <a:lnTo>
                  <a:pt x="48" y="11"/>
                </a:lnTo>
                <a:lnTo>
                  <a:pt x="44" y="7"/>
                </a:lnTo>
                <a:lnTo>
                  <a:pt x="40" y="4"/>
                </a:lnTo>
                <a:lnTo>
                  <a:pt x="36" y="2"/>
                </a:lnTo>
                <a:lnTo>
                  <a:pt x="31" y="0"/>
                </a:lnTo>
                <a:lnTo>
                  <a:pt x="27" y="0"/>
                </a:lnTo>
                <a:lnTo>
                  <a:pt x="21" y="0"/>
                </a:lnTo>
                <a:lnTo>
                  <a:pt x="15" y="2"/>
                </a:lnTo>
                <a:lnTo>
                  <a:pt x="11" y="4"/>
                </a:lnTo>
                <a:lnTo>
                  <a:pt x="8" y="7"/>
                </a:lnTo>
                <a:lnTo>
                  <a:pt x="4" y="11"/>
                </a:lnTo>
                <a:lnTo>
                  <a:pt x="2" y="17"/>
                </a:lnTo>
                <a:lnTo>
                  <a:pt x="0" y="21"/>
                </a:lnTo>
                <a:lnTo>
                  <a:pt x="0" y="27"/>
                </a:lnTo>
                <a:lnTo>
                  <a:pt x="0" y="32"/>
                </a:lnTo>
                <a:lnTo>
                  <a:pt x="2" y="36"/>
                </a:lnTo>
                <a:lnTo>
                  <a:pt x="4" y="42"/>
                </a:lnTo>
                <a:lnTo>
                  <a:pt x="8" y="46"/>
                </a:lnTo>
                <a:lnTo>
                  <a:pt x="11" y="48"/>
                </a:lnTo>
                <a:lnTo>
                  <a:pt x="15" y="50"/>
                </a:lnTo>
                <a:lnTo>
                  <a:pt x="21" y="52"/>
                </a:lnTo>
                <a:lnTo>
                  <a:pt x="27" y="54"/>
                </a:lnTo>
                <a:lnTo>
                  <a:pt x="31" y="52"/>
                </a:lnTo>
                <a:lnTo>
                  <a:pt x="36" y="50"/>
                </a:lnTo>
                <a:lnTo>
                  <a:pt x="40" y="48"/>
                </a:lnTo>
                <a:lnTo>
                  <a:pt x="44" y="46"/>
                </a:lnTo>
                <a:lnTo>
                  <a:pt x="48" y="42"/>
                </a:lnTo>
                <a:lnTo>
                  <a:pt x="50" y="36"/>
                </a:lnTo>
                <a:lnTo>
                  <a:pt x="52" y="32"/>
                </a:lnTo>
                <a:lnTo>
                  <a:pt x="52" y="27"/>
                </a:lnTo>
                <a:close/>
                <a:moveTo>
                  <a:pt x="50" y="27"/>
                </a:moveTo>
                <a:lnTo>
                  <a:pt x="48" y="36"/>
                </a:lnTo>
                <a:lnTo>
                  <a:pt x="42" y="44"/>
                </a:lnTo>
                <a:lnTo>
                  <a:pt x="34" y="48"/>
                </a:lnTo>
                <a:lnTo>
                  <a:pt x="27" y="50"/>
                </a:lnTo>
                <a:lnTo>
                  <a:pt x="17" y="48"/>
                </a:lnTo>
                <a:lnTo>
                  <a:pt x="10" y="44"/>
                </a:lnTo>
                <a:lnTo>
                  <a:pt x="4" y="36"/>
                </a:lnTo>
                <a:lnTo>
                  <a:pt x="2" y="27"/>
                </a:lnTo>
                <a:lnTo>
                  <a:pt x="4" y="17"/>
                </a:lnTo>
                <a:lnTo>
                  <a:pt x="10" y="9"/>
                </a:lnTo>
                <a:lnTo>
                  <a:pt x="17" y="4"/>
                </a:lnTo>
                <a:lnTo>
                  <a:pt x="27" y="2"/>
                </a:lnTo>
                <a:lnTo>
                  <a:pt x="34" y="4"/>
                </a:lnTo>
                <a:lnTo>
                  <a:pt x="42" y="9"/>
                </a:lnTo>
                <a:lnTo>
                  <a:pt x="48" y="17"/>
                </a:lnTo>
                <a:lnTo>
                  <a:pt x="50" y="27"/>
                </a:lnTo>
                <a:close/>
              </a:path>
            </a:pathLst>
          </a:custGeom>
          <a:solidFill>
            <a:srgbClr val="665899"/>
          </a:solidFill>
          <a:ln w="9525">
            <a:noFill/>
            <a:round/>
            <a:headEnd/>
            <a:tailEnd/>
          </a:ln>
        </p:spPr>
        <p:txBody>
          <a:bodyPr/>
          <a:lstStyle/>
          <a:p>
            <a:endParaRPr lang="es-ES"/>
          </a:p>
        </p:txBody>
      </p:sp>
      <p:sp>
        <p:nvSpPr>
          <p:cNvPr id="37085" name="Freeform 888"/>
          <p:cNvSpPr>
            <a:spLocks noEditPoints="1"/>
          </p:cNvSpPr>
          <p:nvPr/>
        </p:nvSpPr>
        <p:spPr bwMode="auto">
          <a:xfrm>
            <a:off x="6054725" y="3452813"/>
            <a:ext cx="82550" cy="79375"/>
          </a:xfrm>
          <a:custGeom>
            <a:avLst/>
            <a:gdLst>
              <a:gd name="T0" fmla="*/ 52 w 52"/>
              <a:gd name="T1" fmla="*/ 25 h 50"/>
              <a:gd name="T2" fmla="*/ 50 w 52"/>
              <a:gd name="T3" fmla="*/ 15 h 50"/>
              <a:gd name="T4" fmla="*/ 44 w 52"/>
              <a:gd name="T5" fmla="*/ 7 h 50"/>
              <a:gd name="T6" fmla="*/ 36 w 52"/>
              <a:gd name="T7" fmla="*/ 2 h 50"/>
              <a:gd name="T8" fmla="*/ 27 w 52"/>
              <a:gd name="T9" fmla="*/ 0 h 50"/>
              <a:gd name="T10" fmla="*/ 21 w 52"/>
              <a:gd name="T11" fmla="*/ 0 h 50"/>
              <a:gd name="T12" fmla="*/ 15 w 52"/>
              <a:gd name="T13" fmla="*/ 2 h 50"/>
              <a:gd name="T14" fmla="*/ 11 w 52"/>
              <a:gd name="T15" fmla="*/ 4 h 50"/>
              <a:gd name="T16" fmla="*/ 8 w 52"/>
              <a:gd name="T17" fmla="*/ 7 h 50"/>
              <a:gd name="T18" fmla="*/ 6 w 52"/>
              <a:gd name="T19" fmla="*/ 11 h 50"/>
              <a:gd name="T20" fmla="*/ 2 w 52"/>
              <a:gd name="T21" fmla="*/ 15 h 50"/>
              <a:gd name="T22" fmla="*/ 2 w 52"/>
              <a:gd name="T23" fmla="*/ 19 h 50"/>
              <a:gd name="T24" fmla="*/ 0 w 52"/>
              <a:gd name="T25" fmla="*/ 25 h 50"/>
              <a:gd name="T26" fmla="*/ 2 w 52"/>
              <a:gd name="T27" fmla="*/ 28 h 50"/>
              <a:gd name="T28" fmla="*/ 2 w 52"/>
              <a:gd name="T29" fmla="*/ 34 h 50"/>
              <a:gd name="T30" fmla="*/ 6 w 52"/>
              <a:gd name="T31" fmla="*/ 38 h 50"/>
              <a:gd name="T32" fmla="*/ 8 w 52"/>
              <a:gd name="T33" fmla="*/ 42 h 50"/>
              <a:gd name="T34" fmla="*/ 11 w 52"/>
              <a:gd name="T35" fmla="*/ 46 h 50"/>
              <a:gd name="T36" fmla="*/ 15 w 52"/>
              <a:gd name="T37" fmla="*/ 48 h 50"/>
              <a:gd name="T38" fmla="*/ 21 w 52"/>
              <a:gd name="T39" fmla="*/ 50 h 50"/>
              <a:gd name="T40" fmla="*/ 27 w 52"/>
              <a:gd name="T41" fmla="*/ 50 h 50"/>
              <a:gd name="T42" fmla="*/ 31 w 52"/>
              <a:gd name="T43" fmla="*/ 50 h 50"/>
              <a:gd name="T44" fmla="*/ 36 w 52"/>
              <a:gd name="T45" fmla="*/ 48 h 50"/>
              <a:gd name="T46" fmla="*/ 40 w 52"/>
              <a:gd name="T47" fmla="*/ 46 h 50"/>
              <a:gd name="T48" fmla="*/ 44 w 52"/>
              <a:gd name="T49" fmla="*/ 42 h 50"/>
              <a:gd name="T50" fmla="*/ 46 w 52"/>
              <a:gd name="T51" fmla="*/ 38 h 50"/>
              <a:gd name="T52" fmla="*/ 50 w 52"/>
              <a:gd name="T53" fmla="*/ 34 h 50"/>
              <a:gd name="T54" fmla="*/ 50 w 52"/>
              <a:gd name="T55" fmla="*/ 28 h 50"/>
              <a:gd name="T56" fmla="*/ 52 w 52"/>
              <a:gd name="T57" fmla="*/ 25 h 50"/>
              <a:gd name="T58" fmla="*/ 48 w 52"/>
              <a:gd name="T59" fmla="*/ 25 h 50"/>
              <a:gd name="T60" fmla="*/ 48 w 52"/>
              <a:gd name="T61" fmla="*/ 32 h 50"/>
              <a:gd name="T62" fmla="*/ 42 w 52"/>
              <a:gd name="T63" fmla="*/ 40 h 50"/>
              <a:gd name="T64" fmla="*/ 34 w 52"/>
              <a:gd name="T65" fmla="*/ 46 h 50"/>
              <a:gd name="T66" fmla="*/ 27 w 52"/>
              <a:gd name="T67" fmla="*/ 48 h 50"/>
              <a:gd name="T68" fmla="*/ 17 w 52"/>
              <a:gd name="T69" fmla="*/ 46 h 50"/>
              <a:gd name="T70" fmla="*/ 10 w 52"/>
              <a:gd name="T71" fmla="*/ 40 h 50"/>
              <a:gd name="T72" fmla="*/ 6 w 52"/>
              <a:gd name="T73" fmla="*/ 32 h 50"/>
              <a:gd name="T74" fmla="*/ 4 w 52"/>
              <a:gd name="T75" fmla="*/ 25 h 50"/>
              <a:gd name="T76" fmla="*/ 6 w 52"/>
              <a:gd name="T77" fmla="*/ 15 h 50"/>
              <a:gd name="T78" fmla="*/ 10 w 52"/>
              <a:gd name="T79" fmla="*/ 7 h 50"/>
              <a:gd name="T80" fmla="*/ 17 w 52"/>
              <a:gd name="T81" fmla="*/ 4 h 50"/>
              <a:gd name="T82" fmla="*/ 27 w 52"/>
              <a:gd name="T83" fmla="*/ 2 h 50"/>
              <a:gd name="T84" fmla="*/ 34 w 52"/>
              <a:gd name="T85" fmla="*/ 4 h 50"/>
              <a:gd name="T86" fmla="*/ 42 w 52"/>
              <a:gd name="T87" fmla="*/ 7 h 50"/>
              <a:gd name="T88" fmla="*/ 48 w 52"/>
              <a:gd name="T89" fmla="*/ 15 h 50"/>
              <a:gd name="T90" fmla="*/ 48 w 52"/>
              <a:gd name="T91" fmla="*/ 25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50"/>
              <a:gd name="T140" fmla="*/ 52 w 52"/>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0">
                <a:moveTo>
                  <a:pt x="52" y="25"/>
                </a:moveTo>
                <a:lnTo>
                  <a:pt x="50" y="15"/>
                </a:lnTo>
                <a:lnTo>
                  <a:pt x="44" y="7"/>
                </a:lnTo>
                <a:lnTo>
                  <a:pt x="36" y="2"/>
                </a:lnTo>
                <a:lnTo>
                  <a:pt x="27" y="0"/>
                </a:lnTo>
                <a:lnTo>
                  <a:pt x="21" y="0"/>
                </a:lnTo>
                <a:lnTo>
                  <a:pt x="15" y="2"/>
                </a:lnTo>
                <a:lnTo>
                  <a:pt x="11" y="4"/>
                </a:lnTo>
                <a:lnTo>
                  <a:pt x="8" y="7"/>
                </a:lnTo>
                <a:lnTo>
                  <a:pt x="6" y="11"/>
                </a:lnTo>
                <a:lnTo>
                  <a:pt x="2" y="15"/>
                </a:lnTo>
                <a:lnTo>
                  <a:pt x="2" y="19"/>
                </a:lnTo>
                <a:lnTo>
                  <a:pt x="0" y="25"/>
                </a:lnTo>
                <a:lnTo>
                  <a:pt x="2" y="28"/>
                </a:lnTo>
                <a:lnTo>
                  <a:pt x="2" y="34"/>
                </a:lnTo>
                <a:lnTo>
                  <a:pt x="6" y="38"/>
                </a:lnTo>
                <a:lnTo>
                  <a:pt x="8" y="42"/>
                </a:lnTo>
                <a:lnTo>
                  <a:pt x="11" y="46"/>
                </a:lnTo>
                <a:lnTo>
                  <a:pt x="15" y="48"/>
                </a:lnTo>
                <a:lnTo>
                  <a:pt x="21" y="50"/>
                </a:lnTo>
                <a:lnTo>
                  <a:pt x="27" y="50"/>
                </a:lnTo>
                <a:lnTo>
                  <a:pt x="31" y="50"/>
                </a:lnTo>
                <a:lnTo>
                  <a:pt x="36" y="48"/>
                </a:lnTo>
                <a:lnTo>
                  <a:pt x="40" y="46"/>
                </a:lnTo>
                <a:lnTo>
                  <a:pt x="44" y="42"/>
                </a:lnTo>
                <a:lnTo>
                  <a:pt x="46" y="38"/>
                </a:lnTo>
                <a:lnTo>
                  <a:pt x="50" y="34"/>
                </a:lnTo>
                <a:lnTo>
                  <a:pt x="50" y="28"/>
                </a:lnTo>
                <a:lnTo>
                  <a:pt x="52" y="25"/>
                </a:lnTo>
                <a:close/>
                <a:moveTo>
                  <a:pt x="48" y="25"/>
                </a:moveTo>
                <a:lnTo>
                  <a:pt x="48" y="32"/>
                </a:lnTo>
                <a:lnTo>
                  <a:pt x="42" y="40"/>
                </a:lnTo>
                <a:lnTo>
                  <a:pt x="34" y="46"/>
                </a:lnTo>
                <a:lnTo>
                  <a:pt x="27" y="48"/>
                </a:lnTo>
                <a:lnTo>
                  <a:pt x="17" y="46"/>
                </a:lnTo>
                <a:lnTo>
                  <a:pt x="10" y="40"/>
                </a:lnTo>
                <a:lnTo>
                  <a:pt x="6" y="32"/>
                </a:lnTo>
                <a:lnTo>
                  <a:pt x="4" y="25"/>
                </a:lnTo>
                <a:lnTo>
                  <a:pt x="6" y="15"/>
                </a:lnTo>
                <a:lnTo>
                  <a:pt x="10" y="7"/>
                </a:lnTo>
                <a:lnTo>
                  <a:pt x="17" y="4"/>
                </a:lnTo>
                <a:lnTo>
                  <a:pt x="27" y="2"/>
                </a:lnTo>
                <a:lnTo>
                  <a:pt x="34" y="4"/>
                </a:lnTo>
                <a:lnTo>
                  <a:pt x="42" y="7"/>
                </a:lnTo>
                <a:lnTo>
                  <a:pt x="48" y="15"/>
                </a:lnTo>
                <a:lnTo>
                  <a:pt x="48" y="25"/>
                </a:lnTo>
                <a:close/>
              </a:path>
            </a:pathLst>
          </a:custGeom>
          <a:solidFill>
            <a:srgbClr val="6A5D9C"/>
          </a:solidFill>
          <a:ln w="9525">
            <a:noFill/>
            <a:round/>
            <a:headEnd/>
            <a:tailEnd/>
          </a:ln>
        </p:spPr>
        <p:txBody>
          <a:bodyPr/>
          <a:lstStyle/>
          <a:p>
            <a:endParaRPr lang="es-ES"/>
          </a:p>
        </p:txBody>
      </p:sp>
      <p:sp>
        <p:nvSpPr>
          <p:cNvPr id="37086" name="Freeform 889"/>
          <p:cNvSpPr>
            <a:spLocks noEditPoints="1"/>
          </p:cNvSpPr>
          <p:nvPr/>
        </p:nvSpPr>
        <p:spPr bwMode="auto">
          <a:xfrm>
            <a:off x="6057900" y="3452813"/>
            <a:ext cx="76200" cy="76200"/>
          </a:xfrm>
          <a:custGeom>
            <a:avLst/>
            <a:gdLst>
              <a:gd name="T0" fmla="*/ 48 w 48"/>
              <a:gd name="T1" fmla="*/ 25 h 48"/>
              <a:gd name="T2" fmla="*/ 46 w 48"/>
              <a:gd name="T3" fmla="*/ 15 h 48"/>
              <a:gd name="T4" fmla="*/ 40 w 48"/>
              <a:gd name="T5" fmla="*/ 7 h 48"/>
              <a:gd name="T6" fmla="*/ 32 w 48"/>
              <a:gd name="T7" fmla="*/ 2 h 48"/>
              <a:gd name="T8" fmla="*/ 25 w 48"/>
              <a:gd name="T9" fmla="*/ 0 h 48"/>
              <a:gd name="T10" fmla="*/ 15 w 48"/>
              <a:gd name="T11" fmla="*/ 2 h 48"/>
              <a:gd name="T12" fmla="*/ 8 w 48"/>
              <a:gd name="T13" fmla="*/ 7 h 48"/>
              <a:gd name="T14" fmla="*/ 2 w 48"/>
              <a:gd name="T15" fmla="*/ 15 h 48"/>
              <a:gd name="T16" fmla="*/ 0 w 48"/>
              <a:gd name="T17" fmla="*/ 25 h 48"/>
              <a:gd name="T18" fmla="*/ 2 w 48"/>
              <a:gd name="T19" fmla="*/ 34 h 48"/>
              <a:gd name="T20" fmla="*/ 8 w 48"/>
              <a:gd name="T21" fmla="*/ 42 h 48"/>
              <a:gd name="T22" fmla="*/ 15 w 48"/>
              <a:gd name="T23" fmla="*/ 46 h 48"/>
              <a:gd name="T24" fmla="*/ 25 w 48"/>
              <a:gd name="T25" fmla="*/ 48 h 48"/>
              <a:gd name="T26" fmla="*/ 32 w 48"/>
              <a:gd name="T27" fmla="*/ 46 h 48"/>
              <a:gd name="T28" fmla="*/ 40 w 48"/>
              <a:gd name="T29" fmla="*/ 42 h 48"/>
              <a:gd name="T30" fmla="*/ 46 w 48"/>
              <a:gd name="T31" fmla="*/ 34 h 48"/>
              <a:gd name="T32" fmla="*/ 48 w 48"/>
              <a:gd name="T33" fmla="*/ 25 h 48"/>
              <a:gd name="T34" fmla="*/ 46 w 48"/>
              <a:gd name="T35" fmla="*/ 25 h 48"/>
              <a:gd name="T36" fmla="*/ 44 w 48"/>
              <a:gd name="T37" fmla="*/ 32 h 48"/>
              <a:gd name="T38" fmla="*/ 40 w 48"/>
              <a:gd name="T39" fmla="*/ 40 h 48"/>
              <a:gd name="T40" fmla="*/ 32 w 48"/>
              <a:gd name="T41" fmla="*/ 44 h 48"/>
              <a:gd name="T42" fmla="*/ 25 w 48"/>
              <a:gd name="T43" fmla="*/ 46 h 48"/>
              <a:gd name="T44" fmla="*/ 15 w 48"/>
              <a:gd name="T45" fmla="*/ 44 h 48"/>
              <a:gd name="T46" fmla="*/ 9 w 48"/>
              <a:gd name="T47" fmla="*/ 40 h 48"/>
              <a:gd name="T48" fmla="*/ 4 w 48"/>
              <a:gd name="T49" fmla="*/ 32 h 48"/>
              <a:gd name="T50" fmla="*/ 2 w 48"/>
              <a:gd name="T51" fmla="*/ 25 h 48"/>
              <a:gd name="T52" fmla="*/ 4 w 48"/>
              <a:gd name="T53" fmla="*/ 15 h 48"/>
              <a:gd name="T54" fmla="*/ 9 w 48"/>
              <a:gd name="T55" fmla="*/ 9 h 48"/>
              <a:gd name="T56" fmla="*/ 15 w 48"/>
              <a:gd name="T57" fmla="*/ 4 h 48"/>
              <a:gd name="T58" fmla="*/ 25 w 48"/>
              <a:gd name="T59" fmla="*/ 4 h 48"/>
              <a:gd name="T60" fmla="*/ 32 w 48"/>
              <a:gd name="T61" fmla="*/ 4 h 48"/>
              <a:gd name="T62" fmla="*/ 40 w 48"/>
              <a:gd name="T63" fmla="*/ 9 h 48"/>
              <a:gd name="T64" fmla="*/ 44 w 48"/>
              <a:gd name="T65" fmla="*/ 15 h 48"/>
              <a:gd name="T66" fmla="*/ 46 w 48"/>
              <a:gd name="T67" fmla="*/ 25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8"/>
              <a:gd name="T103" fmla="*/ 0 h 48"/>
              <a:gd name="T104" fmla="*/ 48 w 48"/>
              <a:gd name="T105" fmla="*/ 48 h 4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8" h="48">
                <a:moveTo>
                  <a:pt x="48" y="25"/>
                </a:moveTo>
                <a:lnTo>
                  <a:pt x="46" y="15"/>
                </a:lnTo>
                <a:lnTo>
                  <a:pt x="40" y="7"/>
                </a:lnTo>
                <a:lnTo>
                  <a:pt x="32" y="2"/>
                </a:lnTo>
                <a:lnTo>
                  <a:pt x="25" y="0"/>
                </a:lnTo>
                <a:lnTo>
                  <a:pt x="15" y="2"/>
                </a:lnTo>
                <a:lnTo>
                  <a:pt x="8" y="7"/>
                </a:lnTo>
                <a:lnTo>
                  <a:pt x="2" y="15"/>
                </a:lnTo>
                <a:lnTo>
                  <a:pt x="0" y="25"/>
                </a:lnTo>
                <a:lnTo>
                  <a:pt x="2" y="34"/>
                </a:lnTo>
                <a:lnTo>
                  <a:pt x="8" y="42"/>
                </a:lnTo>
                <a:lnTo>
                  <a:pt x="15" y="46"/>
                </a:lnTo>
                <a:lnTo>
                  <a:pt x="25" y="48"/>
                </a:lnTo>
                <a:lnTo>
                  <a:pt x="32" y="46"/>
                </a:lnTo>
                <a:lnTo>
                  <a:pt x="40" y="42"/>
                </a:lnTo>
                <a:lnTo>
                  <a:pt x="46" y="34"/>
                </a:lnTo>
                <a:lnTo>
                  <a:pt x="48" y="25"/>
                </a:lnTo>
                <a:close/>
                <a:moveTo>
                  <a:pt x="46" y="25"/>
                </a:moveTo>
                <a:lnTo>
                  <a:pt x="44" y="32"/>
                </a:lnTo>
                <a:lnTo>
                  <a:pt x="40" y="40"/>
                </a:lnTo>
                <a:lnTo>
                  <a:pt x="32" y="44"/>
                </a:lnTo>
                <a:lnTo>
                  <a:pt x="25" y="46"/>
                </a:lnTo>
                <a:lnTo>
                  <a:pt x="15" y="44"/>
                </a:lnTo>
                <a:lnTo>
                  <a:pt x="9" y="40"/>
                </a:lnTo>
                <a:lnTo>
                  <a:pt x="4" y="32"/>
                </a:lnTo>
                <a:lnTo>
                  <a:pt x="2" y="25"/>
                </a:lnTo>
                <a:lnTo>
                  <a:pt x="4" y="15"/>
                </a:lnTo>
                <a:lnTo>
                  <a:pt x="9" y="9"/>
                </a:lnTo>
                <a:lnTo>
                  <a:pt x="15" y="4"/>
                </a:lnTo>
                <a:lnTo>
                  <a:pt x="25" y="4"/>
                </a:lnTo>
                <a:lnTo>
                  <a:pt x="32" y="4"/>
                </a:lnTo>
                <a:lnTo>
                  <a:pt x="40" y="9"/>
                </a:lnTo>
                <a:lnTo>
                  <a:pt x="44" y="15"/>
                </a:lnTo>
                <a:lnTo>
                  <a:pt x="46" y="25"/>
                </a:lnTo>
                <a:close/>
              </a:path>
            </a:pathLst>
          </a:custGeom>
          <a:solidFill>
            <a:srgbClr val="6F629F"/>
          </a:solidFill>
          <a:ln w="9525">
            <a:noFill/>
            <a:round/>
            <a:headEnd/>
            <a:tailEnd/>
          </a:ln>
        </p:spPr>
        <p:txBody>
          <a:bodyPr/>
          <a:lstStyle/>
          <a:p>
            <a:endParaRPr lang="es-ES"/>
          </a:p>
        </p:txBody>
      </p:sp>
      <p:sp>
        <p:nvSpPr>
          <p:cNvPr id="37087" name="Freeform 890"/>
          <p:cNvSpPr>
            <a:spLocks noEditPoints="1"/>
          </p:cNvSpPr>
          <p:nvPr/>
        </p:nvSpPr>
        <p:spPr bwMode="auto">
          <a:xfrm>
            <a:off x="6061075" y="3455988"/>
            <a:ext cx="69850" cy="73025"/>
          </a:xfrm>
          <a:custGeom>
            <a:avLst/>
            <a:gdLst>
              <a:gd name="T0" fmla="*/ 44 w 44"/>
              <a:gd name="T1" fmla="*/ 23 h 46"/>
              <a:gd name="T2" fmla="*/ 44 w 44"/>
              <a:gd name="T3" fmla="*/ 13 h 46"/>
              <a:gd name="T4" fmla="*/ 38 w 44"/>
              <a:gd name="T5" fmla="*/ 5 h 46"/>
              <a:gd name="T6" fmla="*/ 30 w 44"/>
              <a:gd name="T7" fmla="*/ 2 h 46"/>
              <a:gd name="T8" fmla="*/ 23 w 44"/>
              <a:gd name="T9" fmla="*/ 0 h 46"/>
              <a:gd name="T10" fmla="*/ 13 w 44"/>
              <a:gd name="T11" fmla="*/ 2 h 46"/>
              <a:gd name="T12" fmla="*/ 6 w 44"/>
              <a:gd name="T13" fmla="*/ 5 h 46"/>
              <a:gd name="T14" fmla="*/ 2 w 44"/>
              <a:gd name="T15" fmla="*/ 13 h 46"/>
              <a:gd name="T16" fmla="*/ 0 w 44"/>
              <a:gd name="T17" fmla="*/ 23 h 46"/>
              <a:gd name="T18" fmla="*/ 2 w 44"/>
              <a:gd name="T19" fmla="*/ 30 h 46"/>
              <a:gd name="T20" fmla="*/ 6 w 44"/>
              <a:gd name="T21" fmla="*/ 38 h 46"/>
              <a:gd name="T22" fmla="*/ 13 w 44"/>
              <a:gd name="T23" fmla="*/ 44 h 46"/>
              <a:gd name="T24" fmla="*/ 23 w 44"/>
              <a:gd name="T25" fmla="*/ 46 h 46"/>
              <a:gd name="T26" fmla="*/ 30 w 44"/>
              <a:gd name="T27" fmla="*/ 44 h 46"/>
              <a:gd name="T28" fmla="*/ 38 w 44"/>
              <a:gd name="T29" fmla="*/ 38 h 46"/>
              <a:gd name="T30" fmla="*/ 44 w 44"/>
              <a:gd name="T31" fmla="*/ 30 h 46"/>
              <a:gd name="T32" fmla="*/ 44 w 44"/>
              <a:gd name="T33" fmla="*/ 23 h 46"/>
              <a:gd name="T34" fmla="*/ 42 w 44"/>
              <a:gd name="T35" fmla="*/ 23 h 46"/>
              <a:gd name="T36" fmla="*/ 40 w 44"/>
              <a:gd name="T37" fmla="*/ 30 h 46"/>
              <a:gd name="T38" fmla="*/ 36 w 44"/>
              <a:gd name="T39" fmla="*/ 36 h 46"/>
              <a:gd name="T40" fmla="*/ 30 w 44"/>
              <a:gd name="T41" fmla="*/ 42 h 46"/>
              <a:gd name="T42" fmla="*/ 23 w 44"/>
              <a:gd name="T43" fmla="*/ 44 h 46"/>
              <a:gd name="T44" fmla="*/ 13 w 44"/>
              <a:gd name="T45" fmla="*/ 42 h 46"/>
              <a:gd name="T46" fmla="*/ 7 w 44"/>
              <a:gd name="T47" fmla="*/ 36 h 46"/>
              <a:gd name="T48" fmla="*/ 4 w 44"/>
              <a:gd name="T49" fmla="*/ 30 h 46"/>
              <a:gd name="T50" fmla="*/ 2 w 44"/>
              <a:gd name="T51" fmla="*/ 23 h 46"/>
              <a:gd name="T52" fmla="*/ 4 w 44"/>
              <a:gd name="T53" fmla="*/ 15 h 46"/>
              <a:gd name="T54" fmla="*/ 7 w 44"/>
              <a:gd name="T55" fmla="*/ 7 h 46"/>
              <a:gd name="T56" fmla="*/ 13 w 44"/>
              <a:gd name="T57" fmla="*/ 3 h 46"/>
              <a:gd name="T58" fmla="*/ 23 w 44"/>
              <a:gd name="T59" fmla="*/ 2 h 46"/>
              <a:gd name="T60" fmla="*/ 30 w 44"/>
              <a:gd name="T61" fmla="*/ 3 h 46"/>
              <a:gd name="T62" fmla="*/ 36 w 44"/>
              <a:gd name="T63" fmla="*/ 7 h 46"/>
              <a:gd name="T64" fmla="*/ 40 w 44"/>
              <a:gd name="T65" fmla="*/ 15 h 46"/>
              <a:gd name="T66" fmla="*/ 42 w 44"/>
              <a:gd name="T67" fmla="*/ 23 h 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
              <a:gd name="T103" fmla="*/ 0 h 46"/>
              <a:gd name="T104" fmla="*/ 44 w 44"/>
              <a:gd name="T105" fmla="*/ 46 h 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 h="46">
                <a:moveTo>
                  <a:pt x="44" y="23"/>
                </a:moveTo>
                <a:lnTo>
                  <a:pt x="44" y="13"/>
                </a:lnTo>
                <a:lnTo>
                  <a:pt x="38" y="5"/>
                </a:lnTo>
                <a:lnTo>
                  <a:pt x="30" y="2"/>
                </a:lnTo>
                <a:lnTo>
                  <a:pt x="23" y="0"/>
                </a:lnTo>
                <a:lnTo>
                  <a:pt x="13" y="2"/>
                </a:lnTo>
                <a:lnTo>
                  <a:pt x="6" y="5"/>
                </a:lnTo>
                <a:lnTo>
                  <a:pt x="2" y="13"/>
                </a:lnTo>
                <a:lnTo>
                  <a:pt x="0" y="23"/>
                </a:lnTo>
                <a:lnTo>
                  <a:pt x="2" y="30"/>
                </a:lnTo>
                <a:lnTo>
                  <a:pt x="6" y="38"/>
                </a:lnTo>
                <a:lnTo>
                  <a:pt x="13" y="44"/>
                </a:lnTo>
                <a:lnTo>
                  <a:pt x="23" y="46"/>
                </a:lnTo>
                <a:lnTo>
                  <a:pt x="30" y="44"/>
                </a:lnTo>
                <a:lnTo>
                  <a:pt x="38" y="38"/>
                </a:lnTo>
                <a:lnTo>
                  <a:pt x="44" y="30"/>
                </a:lnTo>
                <a:lnTo>
                  <a:pt x="44" y="23"/>
                </a:lnTo>
                <a:close/>
                <a:moveTo>
                  <a:pt x="42" y="23"/>
                </a:moveTo>
                <a:lnTo>
                  <a:pt x="40" y="30"/>
                </a:lnTo>
                <a:lnTo>
                  <a:pt x="36" y="36"/>
                </a:lnTo>
                <a:lnTo>
                  <a:pt x="30" y="42"/>
                </a:lnTo>
                <a:lnTo>
                  <a:pt x="23" y="44"/>
                </a:lnTo>
                <a:lnTo>
                  <a:pt x="13" y="42"/>
                </a:lnTo>
                <a:lnTo>
                  <a:pt x="7" y="36"/>
                </a:lnTo>
                <a:lnTo>
                  <a:pt x="4" y="30"/>
                </a:lnTo>
                <a:lnTo>
                  <a:pt x="2" y="23"/>
                </a:lnTo>
                <a:lnTo>
                  <a:pt x="4" y="15"/>
                </a:lnTo>
                <a:lnTo>
                  <a:pt x="7" y="7"/>
                </a:lnTo>
                <a:lnTo>
                  <a:pt x="13" y="3"/>
                </a:lnTo>
                <a:lnTo>
                  <a:pt x="23" y="2"/>
                </a:lnTo>
                <a:lnTo>
                  <a:pt x="30" y="3"/>
                </a:lnTo>
                <a:lnTo>
                  <a:pt x="36" y="7"/>
                </a:lnTo>
                <a:lnTo>
                  <a:pt x="40" y="15"/>
                </a:lnTo>
                <a:lnTo>
                  <a:pt x="42" y="23"/>
                </a:lnTo>
                <a:close/>
              </a:path>
            </a:pathLst>
          </a:custGeom>
          <a:solidFill>
            <a:srgbClr val="7367A3"/>
          </a:solidFill>
          <a:ln w="9525">
            <a:noFill/>
            <a:round/>
            <a:headEnd/>
            <a:tailEnd/>
          </a:ln>
        </p:spPr>
        <p:txBody>
          <a:bodyPr/>
          <a:lstStyle/>
          <a:p>
            <a:endParaRPr lang="es-ES"/>
          </a:p>
        </p:txBody>
      </p:sp>
      <p:sp>
        <p:nvSpPr>
          <p:cNvPr id="37088" name="Freeform 891"/>
          <p:cNvSpPr>
            <a:spLocks noEditPoints="1"/>
          </p:cNvSpPr>
          <p:nvPr/>
        </p:nvSpPr>
        <p:spPr bwMode="auto">
          <a:xfrm>
            <a:off x="6061075" y="3459163"/>
            <a:ext cx="69850" cy="66675"/>
          </a:xfrm>
          <a:custGeom>
            <a:avLst/>
            <a:gdLst>
              <a:gd name="T0" fmla="*/ 44 w 44"/>
              <a:gd name="T1" fmla="*/ 21 h 42"/>
              <a:gd name="T2" fmla="*/ 42 w 44"/>
              <a:gd name="T3" fmla="*/ 11 h 42"/>
              <a:gd name="T4" fmla="*/ 38 w 44"/>
              <a:gd name="T5" fmla="*/ 5 h 42"/>
              <a:gd name="T6" fmla="*/ 30 w 44"/>
              <a:gd name="T7" fmla="*/ 0 h 42"/>
              <a:gd name="T8" fmla="*/ 23 w 44"/>
              <a:gd name="T9" fmla="*/ 0 h 42"/>
              <a:gd name="T10" fmla="*/ 13 w 44"/>
              <a:gd name="T11" fmla="*/ 0 h 42"/>
              <a:gd name="T12" fmla="*/ 7 w 44"/>
              <a:gd name="T13" fmla="*/ 5 h 42"/>
              <a:gd name="T14" fmla="*/ 2 w 44"/>
              <a:gd name="T15" fmla="*/ 11 h 42"/>
              <a:gd name="T16" fmla="*/ 0 w 44"/>
              <a:gd name="T17" fmla="*/ 21 h 42"/>
              <a:gd name="T18" fmla="*/ 2 w 44"/>
              <a:gd name="T19" fmla="*/ 28 h 42"/>
              <a:gd name="T20" fmla="*/ 7 w 44"/>
              <a:gd name="T21" fmla="*/ 36 h 42"/>
              <a:gd name="T22" fmla="*/ 13 w 44"/>
              <a:gd name="T23" fmla="*/ 40 h 42"/>
              <a:gd name="T24" fmla="*/ 23 w 44"/>
              <a:gd name="T25" fmla="*/ 42 h 42"/>
              <a:gd name="T26" fmla="*/ 30 w 44"/>
              <a:gd name="T27" fmla="*/ 40 h 42"/>
              <a:gd name="T28" fmla="*/ 38 w 44"/>
              <a:gd name="T29" fmla="*/ 36 h 42"/>
              <a:gd name="T30" fmla="*/ 42 w 44"/>
              <a:gd name="T31" fmla="*/ 28 h 42"/>
              <a:gd name="T32" fmla="*/ 44 w 44"/>
              <a:gd name="T33" fmla="*/ 21 h 42"/>
              <a:gd name="T34" fmla="*/ 42 w 44"/>
              <a:gd name="T35" fmla="*/ 21 h 42"/>
              <a:gd name="T36" fmla="*/ 40 w 44"/>
              <a:gd name="T37" fmla="*/ 28 h 42"/>
              <a:gd name="T38" fmla="*/ 36 w 44"/>
              <a:gd name="T39" fmla="*/ 34 h 42"/>
              <a:gd name="T40" fmla="*/ 30 w 44"/>
              <a:gd name="T41" fmla="*/ 38 h 42"/>
              <a:gd name="T42" fmla="*/ 23 w 44"/>
              <a:gd name="T43" fmla="*/ 40 h 42"/>
              <a:gd name="T44" fmla="*/ 15 w 44"/>
              <a:gd name="T45" fmla="*/ 38 h 42"/>
              <a:gd name="T46" fmla="*/ 7 w 44"/>
              <a:gd name="T47" fmla="*/ 34 h 42"/>
              <a:gd name="T48" fmla="*/ 4 w 44"/>
              <a:gd name="T49" fmla="*/ 28 h 42"/>
              <a:gd name="T50" fmla="*/ 2 w 44"/>
              <a:gd name="T51" fmla="*/ 21 h 42"/>
              <a:gd name="T52" fmla="*/ 4 w 44"/>
              <a:gd name="T53" fmla="*/ 13 h 42"/>
              <a:gd name="T54" fmla="*/ 7 w 44"/>
              <a:gd name="T55" fmla="*/ 7 h 42"/>
              <a:gd name="T56" fmla="*/ 15 w 44"/>
              <a:gd name="T57" fmla="*/ 3 h 42"/>
              <a:gd name="T58" fmla="*/ 23 w 44"/>
              <a:gd name="T59" fmla="*/ 1 h 42"/>
              <a:gd name="T60" fmla="*/ 30 w 44"/>
              <a:gd name="T61" fmla="*/ 3 h 42"/>
              <a:gd name="T62" fmla="*/ 36 w 44"/>
              <a:gd name="T63" fmla="*/ 7 h 42"/>
              <a:gd name="T64" fmla="*/ 40 w 44"/>
              <a:gd name="T65" fmla="*/ 13 h 42"/>
              <a:gd name="T66" fmla="*/ 42 w 44"/>
              <a:gd name="T67" fmla="*/ 21 h 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
              <a:gd name="T103" fmla="*/ 0 h 42"/>
              <a:gd name="T104" fmla="*/ 44 w 44"/>
              <a:gd name="T105" fmla="*/ 42 h 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 h="42">
                <a:moveTo>
                  <a:pt x="44" y="21"/>
                </a:moveTo>
                <a:lnTo>
                  <a:pt x="42" y="11"/>
                </a:lnTo>
                <a:lnTo>
                  <a:pt x="38" y="5"/>
                </a:lnTo>
                <a:lnTo>
                  <a:pt x="30" y="0"/>
                </a:lnTo>
                <a:lnTo>
                  <a:pt x="23" y="0"/>
                </a:lnTo>
                <a:lnTo>
                  <a:pt x="13" y="0"/>
                </a:lnTo>
                <a:lnTo>
                  <a:pt x="7" y="5"/>
                </a:lnTo>
                <a:lnTo>
                  <a:pt x="2" y="11"/>
                </a:lnTo>
                <a:lnTo>
                  <a:pt x="0" y="21"/>
                </a:lnTo>
                <a:lnTo>
                  <a:pt x="2" y="28"/>
                </a:lnTo>
                <a:lnTo>
                  <a:pt x="7" y="36"/>
                </a:lnTo>
                <a:lnTo>
                  <a:pt x="13" y="40"/>
                </a:lnTo>
                <a:lnTo>
                  <a:pt x="23" y="42"/>
                </a:lnTo>
                <a:lnTo>
                  <a:pt x="30" y="40"/>
                </a:lnTo>
                <a:lnTo>
                  <a:pt x="38" y="36"/>
                </a:lnTo>
                <a:lnTo>
                  <a:pt x="42" y="28"/>
                </a:lnTo>
                <a:lnTo>
                  <a:pt x="44" y="21"/>
                </a:lnTo>
                <a:close/>
                <a:moveTo>
                  <a:pt x="42" y="21"/>
                </a:moveTo>
                <a:lnTo>
                  <a:pt x="40" y="28"/>
                </a:lnTo>
                <a:lnTo>
                  <a:pt x="36" y="34"/>
                </a:lnTo>
                <a:lnTo>
                  <a:pt x="30" y="38"/>
                </a:lnTo>
                <a:lnTo>
                  <a:pt x="23" y="40"/>
                </a:lnTo>
                <a:lnTo>
                  <a:pt x="15" y="38"/>
                </a:lnTo>
                <a:lnTo>
                  <a:pt x="7" y="34"/>
                </a:lnTo>
                <a:lnTo>
                  <a:pt x="4" y="28"/>
                </a:lnTo>
                <a:lnTo>
                  <a:pt x="2" y="21"/>
                </a:lnTo>
                <a:lnTo>
                  <a:pt x="4" y="13"/>
                </a:lnTo>
                <a:lnTo>
                  <a:pt x="7" y="7"/>
                </a:lnTo>
                <a:lnTo>
                  <a:pt x="15" y="3"/>
                </a:lnTo>
                <a:lnTo>
                  <a:pt x="23" y="1"/>
                </a:lnTo>
                <a:lnTo>
                  <a:pt x="30" y="3"/>
                </a:lnTo>
                <a:lnTo>
                  <a:pt x="36" y="7"/>
                </a:lnTo>
                <a:lnTo>
                  <a:pt x="40" y="13"/>
                </a:lnTo>
                <a:lnTo>
                  <a:pt x="42" y="21"/>
                </a:lnTo>
                <a:close/>
              </a:path>
            </a:pathLst>
          </a:custGeom>
          <a:solidFill>
            <a:srgbClr val="786CA7"/>
          </a:solidFill>
          <a:ln w="9525">
            <a:noFill/>
            <a:round/>
            <a:headEnd/>
            <a:tailEnd/>
          </a:ln>
        </p:spPr>
        <p:txBody>
          <a:bodyPr/>
          <a:lstStyle/>
          <a:p>
            <a:endParaRPr lang="es-ES"/>
          </a:p>
        </p:txBody>
      </p:sp>
      <p:sp>
        <p:nvSpPr>
          <p:cNvPr id="37089" name="Freeform 892"/>
          <p:cNvSpPr>
            <a:spLocks noEditPoints="1"/>
          </p:cNvSpPr>
          <p:nvPr/>
        </p:nvSpPr>
        <p:spPr bwMode="auto">
          <a:xfrm>
            <a:off x="6064250" y="3459163"/>
            <a:ext cx="63500" cy="66675"/>
          </a:xfrm>
          <a:custGeom>
            <a:avLst/>
            <a:gdLst>
              <a:gd name="T0" fmla="*/ 40 w 40"/>
              <a:gd name="T1" fmla="*/ 21 h 42"/>
              <a:gd name="T2" fmla="*/ 38 w 40"/>
              <a:gd name="T3" fmla="*/ 13 h 42"/>
              <a:gd name="T4" fmla="*/ 34 w 40"/>
              <a:gd name="T5" fmla="*/ 5 h 42"/>
              <a:gd name="T6" fmla="*/ 28 w 40"/>
              <a:gd name="T7" fmla="*/ 1 h 42"/>
              <a:gd name="T8" fmla="*/ 21 w 40"/>
              <a:gd name="T9" fmla="*/ 0 h 42"/>
              <a:gd name="T10" fmla="*/ 11 w 40"/>
              <a:gd name="T11" fmla="*/ 1 h 42"/>
              <a:gd name="T12" fmla="*/ 5 w 40"/>
              <a:gd name="T13" fmla="*/ 5 h 42"/>
              <a:gd name="T14" fmla="*/ 2 w 40"/>
              <a:gd name="T15" fmla="*/ 13 h 42"/>
              <a:gd name="T16" fmla="*/ 0 w 40"/>
              <a:gd name="T17" fmla="*/ 21 h 42"/>
              <a:gd name="T18" fmla="*/ 2 w 40"/>
              <a:gd name="T19" fmla="*/ 28 h 42"/>
              <a:gd name="T20" fmla="*/ 5 w 40"/>
              <a:gd name="T21" fmla="*/ 34 h 42"/>
              <a:gd name="T22" fmla="*/ 11 w 40"/>
              <a:gd name="T23" fmla="*/ 40 h 42"/>
              <a:gd name="T24" fmla="*/ 21 w 40"/>
              <a:gd name="T25" fmla="*/ 42 h 42"/>
              <a:gd name="T26" fmla="*/ 28 w 40"/>
              <a:gd name="T27" fmla="*/ 40 h 42"/>
              <a:gd name="T28" fmla="*/ 34 w 40"/>
              <a:gd name="T29" fmla="*/ 34 h 42"/>
              <a:gd name="T30" fmla="*/ 38 w 40"/>
              <a:gd name="T31" fmla="*/ 28 h 42"/>
              <a:gd name="T32" fmla="*/ 40 w 40"/>
              <a:gd name="T33" fmla="*/ 21 h 42"/>
              <a:gd name="T34" fmla="*/ 38 w 40"/>
              <a:gd name="T35" fmla="*/ 21 h 42"/>
              <a:gd name="T36" fmla="*/ 36 w 40"/>
              <a:gd name="T37" fmla="*/ 28 h 42"/>
              <a:gd name="T38" fmla="*/ 32 w 40"/>
              <a:gd name="T39" fmla="*/ 34 h 42"/>
              <a:gd name="T40" fmla="*/ 27 w 40"/>
              <a:gd name="T41" fmla="*/ 38 h 42"/>
              <a:gd name="T42" fmla="*/ 21 w 40"/>
              <a:gd name="T43" fmla="*/ 38 h 42"/>
              <a:gd name="T44" fmla="*/ 13 w 40"/>
              <a:gd name="T45" fmla="*/ 38 h 42"/>
              <a:gd name="T46" fmla="*/ 7 w 40"/>
              <a:gd name="T47" fmla="*/ 34 h 42"/>
              <a:gd name="T48" fmla="*/ 4 w 40"/>
              <a:gd name="T49" fmla="*/ 28 h 42"/>
              <a:gd name="T50" fmla="*/ 2 w 40"/>
              <a:gd name="T51" fmla="*/ 21 h 42"/>
              <a:gd name="T52" fmla="*/ 4 w 40"/>
              <a:gd name="T53" fmla="*/ 13 h 42"/>
              <a:gd name="T54" fmla="*/ 7 w 40"/>
              <a:gd name="T55" fmla="*/ 7 h 42"/>
              <a:gd name="T56" fmla="*/ 13 w 40"/>
              <a:gd name="T57" fmla="*/ 3 h 42"/>
              <a:gd name="T58" fmla="*/ 21 w 40"/>
              <a:gd name="T59" fmla="*/ 1 h 42"/>
              <a:gd name="T60" fmla="*/ 27 w 40"/>
              <a:gd name="T61" fmla="*/ 3 h 42"/>
              <a:gd name="T62" fmla="*/ 32 w 40"/>
              <a:gd name="T63" fmla="*/ 7 h 42"/>
              <a:gd name="T64" fmla="*/ 36 w 40"/>
              <a:gd name="T65" fmla="*/ 13 h 42"/>
              <a:gd name="T66" fmla="*/ 38 w 40"/>
              <a:gd name="T67" fmla="*/ 21 h 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
              <a:gd name="T103" fmla="*/ 0 h 42"/>
              <a:gd name="T104" fmla="*/ 40 w 40"/>
              <a:gd name="T105" fmla="*/ 42 h 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 h="42">
                <a:moveTo>
                  <a:pt x="40" y="21"/>
                </a:moveTo>
                <a:lnTo>
                  <a:pt x="38" y="13"/>
                </a:lnTo>
                <a:lnTo>
                  <a:pt x="34" y="5"/>
                </a:lnTo>
                <a:lnTo>
                  <a:pt x="28" y="1"/>
                </a:lnTo>
                <a:lnTo>
                  <a:pt x="21" y="0"/>
                </a:lnTo>
                <a:lnTo>
                  <a:pt x="11" y="1"/>
                </a:lnTo>
                <a:lnTo>
                  <a:pt x="5" y="5"/>
                </a:lnTo>
                <a:lnTo>
                  <a:pt x="2" y="13"/>
                </a:lnTo>
                <a:lnTo>
                  <a:pt x="0" y="21"/>
                </a:lnTo>
                <a:lnTo>
                  <a:pt x="2" y="28"/>
                </a:lnTo>
                <a:lnTo>
                  <a:pt x="5" y="34"/>
                </a:lnTo>
                <a:lnTo>
                  <a:pt x="11" y="40"/>
                </a:lnTo>
                <a:lnTo>
                  <a:pt x="21" y="42"/>
                </a:lnTo>
                <a:lnTo>
                  <a:pt x="28" y="40"/>
                </a:lnTo>
                <a:lnTo>
                  <a:pt x="34" y="34"/>
                </a:lnTo>
                <a:lnTo>
                  <a:pt x="38" y="28"/>
                </a:lnTo>
                <a:lnTo>
                  <a:pt x="40" y="21"/>
                </a:lnTo>
                <a:close/>
                <a:moveTo>
                  <a:pt x="38" y="21"/>
                </a:moveTo>
                <a:lnTo>
                  <a:pt x="36" y="28"/>
                </a:lnTo>
                <a:lnTo>
                  <a:pt x="32" y="34"/>
                </a:lnTo>
                <a:lnTo>
                  <a:pt x="27" y="38"/>
                </a:lnTo>
                <a:lnTo>
                  <a:pt x="21" y="38"/>
                </a:lnTo>
                <a:lnTo>
                  <a:pt x="13" y="38"/>
                </a:lnTo>
                <a:lnTo>
                  <a:pt x="7" y="34"/>
                </a:lnTo>
                <a:lnTo>
                  <a:pt x="4" y="28"/>
                </a:lnTo>
                <a:lnTo>
                  <a:pt x="2" y="21"/>
                </a:lnTo>
                <a:lnTo>
                  <a:pt x="4" y="13"/>
                </a:lnTo>
                <a:lnTo>
                  <a:pt x="7" y="7"/>
                </a:lnTo>
                <a:lnTo>
                  <a:pt x="13" y="3"/>
                </a:lnTo>
                <a:lnTo>
                  <a:pt x="21" y="1"/>
                </a:lnTo>
                <a:lnTo>
                  <a:pt x="27" y="3"/>
                </a:lnTo>
                <a:lnTo>
                  <a:pt x="32" y="7"/>
                </a:lnTo>
                <a:lnTo>
                  <a:pt x="36" y="13"/>
                </a:lnTo>
                <a:lnTo>
                  <a:pt x="38" y="21"/>
                </a:lnTo>
                <a:close/>
              </a:path>
            </a:pathLst>
          </a:custGeom>
          <a:solidFill>
            <a:srgbClr val="7C72AA"/>
          </a:solidFill>
          <a:ln w="9525">
            <a:noFill/>
            <a:round/>
            <a:headEnd/>
            <a:tailEnd/>
          </a:ln>
        </p:spPr>
        <p:txBody>
          <a:bodyPr/>
          <a:lstStyle/>
          <a:p>
            <a:endParaRPr lang="es-ES"/>
          </a:p>
        </p:txBody>
      </p:sp>
      <p:sp>
        <p:nvSpPr>
          <p:cNvPr id="37090" name="Freeform 893"/>
          <p:cNvSpPr>
            <a:spLocks noEditPoints="1"/>
          </p:cNvSpPr>
          <p:nvPr/>
        </p:nvSpPr>
        <p:spPr bwMode="auto">
          <a:xfrm>
            <a:off x="6064250" y="3460750"/>
            <a:ext cx="63500" cy="61913"/>
          </a:xfrm>
          <a:custGeom>
            <a:avLst/>
            <a:gdLst>
              <a:gd name="T0" fmla="*/ 40 w 40"/>
              <a:gd name="T1" fmla="*/ 20 h 39"/>
              <a:gd name="T2" fmla="*/ 38 w 40"/>
              <a:gd name="T3" fmla="*/ 12 h 39"/>
              <a:gd name="T4" fmla="*/ 34 w 40"/>
              <a:gd name="T5" fmla="*/ 6 h 39"/>
              <a:gd name="T6" fmla="*/ 28 w 40"/>
              <a:gd name="T7" fmla="*/ 2 h 39"/>
              <a:gd name="T8" fmla="*/ 21 w 40"/>
              <a:gd name="T9" fmla="*/ 0 h 39"/>
              <a:gd name="T10" fmla="*/ 13 w 40"/>
              <a:gd name="T11" fmla="*/ 2 h 39"/>
              <a:gd name="T12" fmla="*/ 5 w 40"/>
              <a:gd name="T13" fmla="*/ 6 h 39"/>
              <a:gd name="T14" fmla="*/ 2 w 40"/>
              <a:gd name="T15" fmla="*/ 12 h 39"/>
              <a:gd name="T16" fmla="*/ 0 w 40"/>
              <a:gd name="T17" fmla="*/ 20 h 39"/>
              <a:gd name="T18" fmla="*/ 2 w 40"/>
              <a:gd name="T19" fmla="*/ 27 h 39"/>
              <a:gd name="T20" fmla="*/ 5 w 40"/>
              <a:gd name="T21" fmla="*/ 33 h 39"/>
              <a:gd name="T22" fmla="*/ 13 w 40"/>
              <a:gd name="T23" fmla="*/ 37 h 39"/>
              <a:gd name="T24" fmla="*/ 21 w 40"/>
              <a:gd name="T25" fmla="*/ 39 h 39"/>
              <a:gd name="T26" fmla="*/ 28 w 40"/>
              <a:gd name="T27" fmla="*/ 37 h 39"/>
              <a:gd name="T28" fmla="*/ 34 w 40"/>
              <a:gd name="T29" fmla="*/ 33 h 39"/>
              <a:gd name="T30" fmla="*/ 38 w 40"/>
              <a:gd name="T31" fmla="*/ 27 h 39"/>
              <a:gd name="T32" fmla="*/ 40 w 40"/>
              <a:gd name="T33" fmla="*/ 20 h 39"/>
              <a:gd name="T34" fmla="*/ 38 w 40"/>
              <a:gd name="T35" fmla="*/ 20 h 39"/>
              <a:gd name="T36" fmla="*/ 36 w 40"/>
              <a:gd name="T37" fmla="*/ 25 h 39"/>
              <a:gd name="T38" fmla="*/ 32 w 40"/>
              <a:gd name="T39" fmla="*/ 31 h 39"/>
              <a:gd name="T40" fmla="*/ 27 w 40"/>
              <a:gd name="T41" fmla="*/ 35 h 39"/>
              <a:gd name="T42" fmla="*/ 21 w 40"/>
              <a:gd name="T43" fmla="*/ 37 h 39"/>
              <a:gd name="T44" fmla="*/ 13 w 40"/>
              <a:gd name="T45" fmla="*/ 35 h 39"/>
              <a:gd name="T46" fmla="*/ 7 w 40"/>
              <a:gd name="T47" fmla="*/ 31 h 39"/>
              <a:gd name="T48" fmla="*/ 4 w 40"/>
              <a:gd name="T49" fmla="*/ 25 h 39"/>
              <a:gd name="T50" fmla="*/ 4 w 40"/>
              <a:gd name="T51" fmla="*/ 20 h 39"/>
              <a:gd name="T52" fmla="*/ 4 w 40"/>
              <a:gd name="T53" fmla="*/ 12 h 39"/>
              <a:gd name="T54" fmla="*/ 7 w 40"/>
              <a:gd name="T55" fmla="*/ 8 h 39"/>
              <a:gd name="T56" fmla="*/ 13 w 40"/>
              <a:gd name="T57" fmla="*/ 4 h 39"/>
              <a:gd name="T58" fmla="*/ 21 w 40"/>
              <a:gd name="T59" fmla="*/ 2 h 39"/>
              <a:gd name="T60" fmla="*/ 27 w 40"/>
              <a:gd name="T61" fmla="*/ 4 h 39"/>
              <a:gd name="T62" fmla="*/ 32 w 40"/>
              <a:gd name="T63" fmla="*/ 8 h 39"/>
              <a:gd name="T64" fmla="*/ 36 w 40"/>
              <a:gd name="T65" fmla="*/ 12 h 39"/>
              <a:gd name="T66" fmla="*/ 38 w 40"/>
              <a:gd name="T67" fmla="*/ 20 h 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
              <a:gd name="T103" fmla="*/ 0 h 39"/>
              <a:gd name="T104" fmla="*/ 40 w 40"/>
              <a:gd name="T105" fmla="*/ 39 h 3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 h="39">
                <a:moveTo>
                  <a:pt x="40" y="20"/>
                </a:moveTo>
                <a:lnTo>
                  <a:pt x="38" y="12"/>
                </a:lnTo>
                <a:lnTo>
                  <a:pt x="34" y="6"/>
                </a:lnTo>
                <a:lnTo>
                  <a:pt x="28" y="2"/>
                </a:lnTo>
                <a:lnTo>
                  <a:pt x="21" y="0"/>
                </a:lnTo>
                <a:lnTo>
                  <a:pt x="13" y="2"/>
                </a:lnTo>
                <a:lnTo>
                  <a:pt x="5" y="6"/>
                </a:lnTo>
                <a:lnTo>
                  <a:pt x="2" y="12"/>
                </a:lnTo>
                <a:lnTo>
                  <a:pt x="0" y="20"/>
                </a:lnTo>
                <a:lnTo>
                  <a:pt x="2" y="27"/>
                </a:lnTo>
                <a:lnTo>
                  <a:pt x="5" y="33"/>
                </a:lnTo>
                <a:lnTo>
                  <a:pt x="13" y="37"/>
                </a:lnTo>
                <a:lnTo>
                  <a:pt x="21" y="39"/>
                </a:lnTo>
                <a:lnTo>
                  <a:pt x="28" y="37"/>
                </a:lnTo>
                <a:lnTo>
                  <a:pt x="34" y="33"/>
                </a:lnTo>
                <a:lnTo>
                  <a:pt x="38" y="27"/>
                </a:lnTo>
                <a:lnTo>
                  <a:pt x="40" y="20"/>
                </a:lnTo>
                <a:close/>
                <a:moveTo>
                  <a:pt x="38" y="20"/>
                </a:moveTo>
                <a:lnTo>
                  <a:pt x="36" y="25"/>
                </a:lnTo>
                <a:lnTo>
                  <a:pt x="32" y="31"/>
                </a:lnTo>
                <a:lnTo>
                  <a:pt x="27" y="35"/>
                </a:lnTo>
                <a:lnTo>
                  <a:pt x="21" y="37"/>
                </a:lnTo>
                <a:lnTo>
                  <a:pt x="13" y="35"/>
                </a:lnTo>
                <a:lnTo>
                  <a:pt x="7" y="31"/>
                </a:lnTo>
                <a:lnTo>
                  <a:pt x="4" y="25"/>
                </a:lnTo>
                <a:lnTo>
                  <a:pt x="4" y="20"/>
                </a:lnTo>
                <a:lnTo>
                  <a:pt x="4" y="12"/>
                </a:lnTo>
                <a:lnTo>
                  <a:pt x="7" y="8"/>
                </a:lnTo>
                <a:lnTo>
                  <a:pt x="13" y="4"/>
                </a:lnTo>
                <a:lnTo>
                  <a:pt x="21" y="2"/>
                </a:lnTo>
                <a:lnTo>
                  <a:pt x="27" y="4"/>
                </a:lnTo>
                <a:lnTo>
                  <a:pt x="32" y="8"/>
                </a:lnTo>
                <a:lnTo>
                  <a:pt x="36" y="12"/>
                </a:lnTo>
                <a:lnTo>
                  <a:pt x="38" y="20"/>
                </a:lnTo>
                <a:close/>
              </a:path>
            </a:pathLst>
          </a:custGeom>
          <a:solidFill>
            <a:srgbClr val="8177AE"/>
          </a:solidFill>
          <a:ln w="9525">
            <a:noFill/>
            <a:round/>
            <a:headEnd/>
            <a:tailEnd/>
          </a:ln>
        </p:spPr>
        <p:txBody>
          <a:bodyPr/>
          <a:lstStyle/>
          <a:p>
            <a:endParaRPr lang="es-ES"/>
          </a:p>
        </p:txBody>
      </p:sp>
      <p:sp>
        <p:nvSpPr>
          <p:cNvPr id="37091" name="Freeform 894"/>
          <p:cNvSpPr>
            <a:spLocks noEditPoints="1"/>
          </p:cNvSpPr>
          <p:nvPr/>
        </p:nvSpPr>
        <p:spPr bwMode="auto">
          <a:xfrm>
            <a:off x="6067425" y="3460750"/>
            <a:ext cx="57150" cy="58738"/>
          </a:xfrm>
          <a:custGeom>
            <a:avLst/>
            <a:gdLst>
              <a:gd name="T0" fmla="*/ 36 w 36"/>
              <a:gd name="T1" fmla="*/ 20 h 37"/>
              <a:gd name="T2" fmla="*/ 34 w 36"/>
              <a:gd name="T3" fmla="*/ 12 h 37"/>
              <a:gd name="T4" fmla="*/ 30 w 36"/>
              <a:gd name="T5" fmla="*/ 6 h 37"/>
              <a:gd name="T6" fmla="*/ 25 w 36"/>
              <a:gd name="T7" fmla="*/ 2 h 37"/>
              <a:gd name="T8" fmla="*/ 19 w 36"/>
              <a:gd name="T9" fmla="*/ 0 h 37"/>
              <a:gd name="T10" fmla="*/ 11 w 36"/>
              <a:gd name="T11" fmla="*/ 2 h 37"/>
              <a:gd name="T12" fmla="*/ 5 w 36"/>
              <a:gd name="T13" fmla="*/ 6 h 37"/>
              <a:gd name="T14" fmla="*/ 2 w 36"/>
              <a:gd name="T15" fmla="*/ 12 h 37"/>
              <a:gd name="T16" fmla="*/ 0 w 36"/>
              <a:gd name="T17" fmla="*/ 20 h 37"/>
              <a:gd name="T18" fmla="*/ 2 w 36"/>
              <a:gd name="T19" fmla="*/ 27 h 37"/>
              <a:gd name="T20" fmla="*/ 5 w 36"/>
              <a:gd name="T21" fmla="*/ 33 h 37"/>
              <a:gd name="T22" fmla="*/ 11 w 36"/>
              <a:gd name="T23" fmla="*/ 37 h 37"/>
              <a:gd name="T24" fmla="*/ 19 w 36"/>
              <a:gd name="T25" fmla="*/ 37 h 37"/>
              <a:gd name="T26" fmla="*/ 25 w 36"/>
              <a:gd name="T27" fmla="*/ 37 h 37"/>
              <a:gd name="T28" fmla="*/ 30 w 36"/>
              <a:gd name="T29" fmla="*/ 33 h 37"/>
              <a:gd name="T30" fmla="*/ 34 w 36"/>
              <a:gd name="T31" fmla="*/ 27 h 37"/>
              <a:gd name="T32" fmla="*/ 36 w 36"/>
              <a:gd name="T33" fmla="*/ 20 h 37"/>
              <a:gd name="T34" fmla="*/ 34 w 36"/>
              <a:gd name="T35" fmla="*/ 20 h 37"/>
              <a:gd name="T36" fmla="*/ 32 w 36"/>
              <a:gd name="T37" fmla="*/ 25 h 37"/>
              <a:gd name="T38" fmla="*/ 28 w 36"/>
              <a:gd name="T39" fmla="*/ 31 h 37"/>
              <a:gd name="T40" fmla="*/ 25 w 36"/>
              <a:gd name="T41" fmla="*/ 35 h 37"/>
              <a:gd name="T42" fmla="*/ 19 w 36"/>
              <a:gd name="T43" fmla="*/ 35 h 37"/>
              <a:gd name="T44" fmla="*/ 11 w 36"/>
              <a:gd name="T45" fmla="*/ 35 h 37"/>
              <a:gd name="T46" fmla="*/ 7 w 36"/>
              <a:gd name="T47" fmla="*/ 31 h 37"/>
              <a:gd name="T48" fmla="*/ 3 w 36"/>
              <a:gd name="T49" fmla="*/ 25 h 37"/>
              <a:gd name="T50" fmla="*/ 2 w 36"/>
              <a:gd name="T51" fmla="*/ 20 h 37"/>
              <a:gd name="T52" fmla="*/ 3 w 36"/>
              <a:gd name="T53" fmla="*/ 14 h 37"/>
              <a:gd name="T54" fmla="*/ 7 w 36"/>
              <a:gd name="T55" fmla="*/ 8 h 37"/>
              <a:gd name="T56" fmla="*/ 11 w 36"/>
              <a:gd name="T57" fmla="*/ 4 h 37"/>
              <a:gd name="T58" fmla="*/ 19 w 36"/>
              <a:gd name="T59" fmla="*/ 4 h 37"/>
              <a:gd name="T60" fmla="*/ 25 w 36"/>
              <a:gd name="T61" fmla="*/ 4 h 37"/>
              <a:gd name="T62" fmla="*/ 28 w 36"/>
              <a:gd name="T63" fmla="*/ 8 h 37"/>
              <a:gd name="T64" fmla="*/ 32 w 36"/>
              <a:gd name="T65" fmla="*/ 14 h 37"/>
              <a:gd name="T66" fmla="*/ 34 w 36"/>
              <a:gd name="T67" fmla="*/ 20 h 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
              <a:gd name="T103" fmla="*/ 0 h 37"/>
              <a:gd name="T104" fmla="*/ 36 w 36"/>
              <a:gd name="T105" fmla="*/ 37 h 3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 h="37">
                <a:moveTo>
                  <a:pt x="36" y="20"/>
                </a:moveTo>
                <a:lnTo>
                  <a:pt x="34" y="12"/>
                </a:lnTo>
                <a:lnTo>
                  <a:pt x="30" y="6"/>
                </a:lnTo>
                <a:lnTo>
                  <a:pt x="25" y="2"/>
                </a:lnTo>
                <a:lnTo>
                  <a:pt x="19" y="0"/>
                </a:lnTo>
                <a:lnTo>
                  <a:pt x="11" y="2"/>
                </a:lnTo>
                <a:lnTo>
                  <a:pt x="5" y="6"/>
                </a:lnTo>
                <a:lnTo>
                  <a:pt x="2" y="12"/>
                </a:lnTo>
                <a:lnTo>
                  <a:pt x="0" y="20"/>
                </a:lnTo>
                <a:lnTo>
                  <a:pt x="2" y="27"/>
                </a:lnTo>
                <a:lnTo>
                  <a:pt x="5" y="33"/>
                </a:lnTo>
                <a:lnTo>
                  <a:pt x="11" y="37"/>
                </a:lnTo>
                <a:lnTo>
                  <a:pt x="19" y="37"/>
                </a:lnTo>
                <a:lnTo>
                  <a:pt x="25" y="37"/>
                </a:lnTo>
                <a:lnTo>
                  <a:pt x="30" y="33"/>
                </a:lnTo>
                <a:lnTo>
                  <a:pt x="34" y="27"/>
                </a:lnTo>
                <a:lnTo>
                  <a:pt x="36" y="20"/>
                </a:lnTo>
                <a:close/>
                <a:moveTo>
                  <a:pt x="34" y="20"/>
                </a:moveTo>
                <a:lnTo>
                  <a:pt x="32" y="25"/>
                </a:lnTo>
                <a:lnTo>
                  <a:pt x="28" y="31"/>
                </a:lnTo>
                <a:lnTo>
                  <a:pt x="25" y="35"/>
                </a:lnTo>
                <a:lnTo>
                  <a:pt x="19" y="35"/>
                </a:lnTo>
                <a:lnTo>
                  <a:pt x="11" y="35"/>
                </a:lnTo>
                <a:lnTo>
                  <a:pt x="7" y="31"/>
                </a:lnTo>
                <a:lnTo>
                  <a:pt x="3" y="25"/>
                </a:lnTo>
                <a:lnTo>
                  <a:pt x="2" y="20"/>
                </a:lnTo>
                <a:lnTo>
                  <a:pt x="3" y="14"/>
                </a:lnTo>
                <a:lnTo>
                  <a:pt x="7" y="8"/>
                </a:lnTo>
                <a:lnTo>
                  <a:pt x="11" y="4"/>
                </a:lnTo>
                <a:lnTo>
                  <a:pt x="19" y="4"/>
                </a:lnTo>
                <a:lnTo>
                  <a:pt x="25" y="4"/>
                </a:lnTo>
                <a:lnTo>
                  <a:pt x="28" y="8"/>
                </a:lnTo>
                <a:lnTo>
                  <a:pt x="32" y="14"/>
                </a:lnTo>
                <a:lnTo>
                  <a:pt x="34" y="20"/>
                </a:lnTo>
                <a:close/>
              </a:path>
            </a:pathLst>
          </a:custGeom>
          <a:solidFill>
            <a:srgbClr val="867CB1"/>
          </a:solidFill>
          <a:ln w="9525">
            <a:noFill/>
            <a:round/>
            <a:headEnd/>
            <a:tailEnd/>
          </a:ln>
        </p:spPr>
        <p:txBody>
          <a:bodyPr/>
          <a:lstStyle/>
          <a:p>
            <a:endParaRPr lang="es-ES"/>
          </a:p>
        </p:txBody>
      </p:sp>
      <p:sp>
        <p:nvSpPr>
          <p:cNvPr id="37092" name="Freeform 895"/>
          <p:cNvSpPr>
            <a:spLocks noEditPoints="1"/>
          </p:cNvSpPr>
          <p:nvPr/>
        </p:nvSpPr>
        <p:spPr bwMode="auto">
          <a:xfrm>
            <a:off x="6070600" y="3463925"/>
            <a:ext cx="53975" cy="55563"/>
          </a:xfrm>
          <a:custGeom>
            <a:avLst/>
            <a:gdLst>
              <a:gd name="T0" fmla="*/ 34 w 34"/>
              <a:gd name="T1" fmla="*/ 18 h 35"/>
              <a:gd name="T2" fmla="*/ 32 w 34"/>
              <a:gd name="T3" fmla="*/ 10 h 35"/>
              <a:gd name="T4" fmla="*/ 28 w 34"/>
              <a:gd name="T5" fmla="*/ 6 h 35"/>
              <a:gd name="T6" fmla="*/ 23 w 34"/>
              <a:gd name="T7" fmla="*/ 2 h 35"/>
              <a:gd name="T8" fmla="*/ 17 w 34"/>
              <a:gd name="T9" fmla="*/ 0 h 35"/>
              <a:gd name="T10" fmla="*/ 9 w 34"/>
              <a:gd name="T11" fmla="*/ 2 h 35"/>
              <a:gd name="T12" fmla="*/ 3 w 34"/>
              <a:gd name="T13" fmla="*/ 6 h 35"/>
              <a:gd name="T14" fmla="*/ 0 w 34"/>
              <a:gd name="T15" fmla="*/ 10 h 35"/>
              <a:gd name="T16" fmla="*/ 0 w 34"/>
              <a:gd name="T17" fmla="*/ 18 h 35"/>
              <a:gd name="T18" fmla="*/ 0 w 34"/>
              <a:gd name="T19" fmla="*/ 23 h 35"/>
              <a:gd name="T20" fmla="*/ 3 w 34"/>
              <a:gd name="T21" fmla="*/ 29 h 35"/>
              <a:gd name="T22" fmla="*/ 9 w 34"/>
              <a:gd name="T23" fmla="*/ 33 h 35"/>
              <a:gd name="T24" fmla="*/ 17 w 34"/>
              <a:gd name="T25" fmla="*/ 35 h 35"/>
              <a:gd name="T26" fmla="*/ 23 w 34"/>
              <a:gd name="T27" fmla="*/ 33 h 35"/>
              <a:gd name="T28" fmla="*/ 28 w 34"/>
              <a:gd name="T29" fmla="*/ 29 h 35"/>
              <a:gd name="T30" fmla="*/ 32 w 34"/>
              <a:gd name="T31" fmla="*/ 23 h 35"/>
              <a:gd name="T32" fmla="*/ 34 w 34"/>
              <a:gd name="T33" fmla="*/ 18 h 35"/>
              <a:gd name="T34" fmla="*/ 30 w 34"/>
              <a:gd name="T35" fmla="*/ 18 h 35"/>
              <a:gd name="T36" fmla="*/ 30 w 34"/>
              <a:gd name="T37" fmla="*/ 23 h 35"/>
              <a:gd name="T38" fmla="*/ 26 w 34"/>
              <a:gd name="T39" fmla="*/ 27 h 35"/>
              <a:gd name="T40" fmla="*/ 23 w 34"/>
              <a:gd name="T41" fmla="*/ 31 h 35"/>
              <a:gd name="T42" fmla="*/ 17 w 34"/>
              <a:gd name="T43" fmla="*/ 33 h 35"/>
              <a:gd name="T44" fmla="*/ 11 w 34"/>
              <a:gd name="T45" fmla="*/ 31 h 35"/>
              <a:gd name="T46" fmla="*/ 5 w 34"/>
              <a:gd name="T47" fmla="*/ 27 h 35"/>
              <a:gd name="T48" fmla="*/ 1 w 34"/>
              <a:gd name="T49" fmla="*/ 23 h 35"/>
              <a:gd name="T50" fmla="*/ 1 w 34"/>
              <a:gd name="T51" fmla="*/ 18 h 35"/>
              <a:gd name="T52" fmla="*/ 1 w 34"/>
              <a:gd name="T53" fmla="*/ 12 h 35"/>
              <a:gd name="T54" fmla="*/ 5 w 34"/>
              <a:gd name="T55" fmla="*/ 6 h 35"/>
              <a:gd name="T56" fmla="*/ 11 w 34"/>
              <a:gd name="T57" fmla="*/ 4 h 35"/>
              <a:gd name="T58" fmla="*/ 17 w 34"/>
              <a:gd name="T59" fmla="*/ 2 h 35"/>
              <a:gd name="T60" fmla="*/ 23 w 34"/>
              <a:gd name="T61" fmla="*/ 4 h 35"/>
              <a:gd name="T62" fmla="*/ 26 w 34"/>
              <a:gd name="T63" fmla="*/ 6 h 35"/>
              <a:gd name="T64" fmla="*/ 30 w 34"/>
              <a:gd name="T65" fmla="*/ 12 h 35"/>
              <a:gd name="T66" fmla="*/ 30 w 34"/>
              <a:gd name="T67" fmla="*/ 18 h 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
              <a:gd name="T103" fmla="*/ 0 h 35"/>
              <a:gd name="T104" fmla="*/ 34 w 34"/>
              <a:gd name="T105" fmla="*/ 35 h 3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 h="35">
                <a:moveTo>
                  <a:pt x="34" y="18"/>
                </a:moveTo>
                <a:lnTo>
                  <a:pt x="32" y="10"/>
                </a:lnTo>
                <a:lnTo>
                  <a:pt x="28" y="6"/>
                </a:lnTo>
                <a:lnTo>
                  <a:pt x="23" y="2"/>
                </a:lnTo>
                <a:lnTo>
                  <a:pt x="17" y="0"/>
                </a:lnTo>
                <a:lnTo>
                  <a:pt x="9" y="2"/>
                </a:lnTo>
                <a:lnTo>
                  <a:pt x="3" y="6"/>
                </a:lnTo>
                <a:lnTo>
                  <a:pt x="0" y="10"/>
                </a:lnTo>
                <a:lnTo>
                  <a:pt x="0" y="18"/>
                </a:lnTo>
                <a:lnTo>
                  <a:pt x="0" y="23"/>
                </a:lnTo>
                <a:lnTo>
                  <a:pt x="3" y="29"/>
                </a:lnTo>
                <a:lnTo>
                  <a:pt x="9" y="33"/>
                </a:lnTo>
                <a:lnTo>
                  <a:pt x="17" y="35"/>
                </a:lnTo>
                <a:lnTo>
                  <a:pt x="23" y="33"/>
                </a:lnTo>
                <a:lnTo>
                  <a:pt x="28" y="29"/>
                </a:lnTo>
                <a:lnTo>
                  <a:pt x="32" y="23"/>
                </a:lnTo>
                <a:lnTo>
                  <a:pt x="34" y="18"/>
                </a:lnTo>
                <a:close/>
                <a:moveTo>
                  <a:pt x="30" y="18"/>
                </a:moveTo>
                <a:lnTo>
                  <a:pt x="30" y="23"/>
                </a:lnTo>
                <a:lnTo>
                  <a:pt x="26" y="27"/>
                </a:lnTo>
                <a:lnTo>
                  <a:pt x="23" y="31"/>
                </a:lnTo>
                <a:lnTo>
                  <a:pt x="17" y="33"/>
                </a:lnTo>
                <a:lnTo>
                  <a:pt x="11" y="31"/>
                </a:lnTo>
                <a:lnTo>
                  <a:pt x="5" y="27"/>
                </a:lnTo>
                <a:lnTo>
                  <a:pt x="1" y="23"/>
                </a:lnTo>
                <a:lnTo>
                  <a:pt x="1" y="18"/>
                </a:lnTo>
                <a:lnTo>
                  <a:pt x="1" y="12"/>
                </a:lnTo>
                <a:lnTo>
                  <a:pt x="5" y="6"/>
                </a:lnTo>
                <a:lnTo>
                  <a:pt x="11" y="4"/>
                </a:lnTo>
                <a:lnTo>
                  <a:pt x="17" y="2"/>
                </a:lnTo>
                <a:lnTo>
                  <a:pt x="23" y="4"/>
                </a:lnTo>
                <a:lnTo>
                  <a:pt x="26" y="6"/>
                </a:lnTo>
                <a:lnTo>
                  <a:pt x="30" y="12"/>
                </a:lnTo>
                <a:lnTo>
                  <a:pt x="30" y="18"/>
                </a:lnTo>
                <a:close/>
              </a:path>
            </a:pathLst>
          </a:custGeom>
          <a:solidFill>
            <a:srgbClr val="8C82B5"/>
          </a:solidFill>
          <a:ln w="9525">
            <a:noFill/>
            <a:round/>
            <a:headEnd/>
            <a:tailEnd/>
          </a:ln>
        </p:spPr>
        <p:txBody>
          <a:bodyPr/>
          <a:lstStyle/>
          <a:p>
            <a:endParaRPr lang="es-ES"/>
          </a:p>
        </p:txBody>
      </p:sp>
      <p:sp>
        <p:nvSpPr>
          <p:cNvPr id="37093" name="Freeform 896"/>
          <p:cNvSpPr>
            <a:spLocks noEditPoints="1"/>
          </p:cNvSpPr>
          <p:nvPr/>
        </p:nvSpPr>
        <p:spPr bwMode="auto">
          <a:xfrm>
            <a:off x="6070600" y="3467100"/>
            <a:ext cx="50800" cy="49213"/>
          </a:xfrm>
          <a:custGeom>
            <a:avLst/>
            <a:gdLst>
              <a:gd name="T0" fmla="*/ 32 w 32"/>
              <a:gd name="T1" fmla="*/ 16 h 31"/>
              <a:gd name="T2" fmla="*/ 30 w 32"/>
              <a:gd name="T3" fmla="*/ 10 h 31"/>
              <a:gd name="T4" fmla="*/ 26 w 32"/>
              <a:gd name="T5" fmla="*/ 4 h 31"/>
              <a:gd name="T6" fmla="*/ 23 w 32"/>
              <a:gd name="T7" fmla="*/ 0 h 31"/>
              <a:gd name="T8" fmla="*/ 17 w 32"/>
              <a:gd name="T9" fmla="*/ 0 h 31"/>
              <a:gd name="T10" fmla="*/ 9 w 32"/>
              <a:gd name="T11" fmla="*/ 0 h 31"/>
              <a:gd name="T12" fmla="*/ 5 w 32"/>
              <a:gd name="T13" fmla="*/ 4 h 31"/>
              <a:gd name="T14" fmla="*/ 1 w 32"/>
              <a:gd name="T15" fmla="*/ 10 h 31"/>
              <a:gd name="T16" fmla="*/ 0 w 32"/>
              <a:gd name="T17" fmla="*/ 16 h 31"/>
              <a:gd name="T18" fmla="*/ 1 w 32"/>
              <a:gd name="T19" fmla="*/ 21 h 31"/>
              <a:gd name="T20" fmla="*/ 5 w 32"/>
              <a:gd name="T21" fmla="*/ 27 h 31"/>
              <a:gd name="T22" fmla="*/ 9 w 32"/>
              <a:gd name="T23" fmla="*/ 31 h 31"/>
              <a:gd name="T24" fmla="*/ 17 w 32"/>
              <a:gd name="T25" fmla="*/ 31 h 31"/>
              <a:gd name="T26" fmla="*/ 23 w 32"/>
              <a:gd name="T27" fmla="*/ 31 h 31"/>
              <a:gd name="T28" fmla="*/ 26 w 32"/>
              <a:gd name="T29" fmla="*/ 27 h 31"/>
              <a:gd name="T30" fmla="*/ 30 w 32"/>
              <a:gd name="T31" fmla="*/ 21 h 31"/>
              <a:gd name="T32" fmla="*/ 32 w 32"/>
              <a:gd name="T33" fmla="*/ 16 h 31"/>
              <a:gd name="T34" fmla="*/ 30 w 32"/>
              <a:gd name="T35" fmla="*/ 16 h 31"/>
              <a:gd name="T36" fmla="*/ 28 w 32"/>
              <a:gd name="T37" fmla="*/ 21 h 31"/>
              <a:gd name="T38" fmla="*/ 26 w 32"/>
              <a:gd name="T39" fmla="*/ 25 h 31"/>
              <a:gd name="T40" fmla="*/ 21 w 32"/>
              <a:gd name="T41" fmla="*/ 27 h 31"/>
              <a:gd name="T42" fmla="*/ 17 w 32"/>
              <a:gd name="T43" fmla="*/ 29 h 31"/>
              <a:gd name="T44" fmla="*/ 11 w 32"/>
              <a:gd name="T45" fmla="*/ 27 h 31"/>
              <a:gd name="T46" fmla="*/ 7 w 32"/>
              <a:gd name="T47" fmla="*/ 25 h 31"/>
              <a:gd name="T48" fmla="*/ 3 w 32"/>
              <a:gd name="T49" fmla="*/ 21 h 31"/>
              <a:gd name="T50" fmla="*/ 1 w 32"/>
              <a:gd name="T51" fmla="*/ 16 h 31"/>
              <a:gd name="T52" fmla="*/ 3 w 32"/>
              <a:gd name="T53" fmla="*/ 10 h 31"/>
              <a:gd name="T54" fmla="*/ 7 w 32"/>
              <a:gd name="T55" fmla="*/ 6 h 31"/>
              <a:gd name="T56" fmla="*/ 11 w 32"/>
              <a:gd name="T57" fmla="*/ 2 h 31"/>
              <a:gd name="T58" fmla="*/ 17 w 32"/>
              <a:gd name="T59" fmla="*/ 2 h 31"/>
              <a:gd name="T60" fmla="*/ 21 w 32"/>
              <a:gd name="T61" fmla="*/ 2 h 31"/>
              <a:gd name="T62" fmla="*/ 26 w 32"/>
              <a:gd name="T63" fmla="*/ 6 h 31"/>
              <a:gd name="T64" fmla="*/ 28 w 32"/>
              <a:gd name="T65" fmla="*/ 10 h 31"/>
              <a:gd name="T66" fmla="*/ 30 w 32"/>
              <a:gd name="T67" fmla="*/ 16 h 3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2"/>
              <a:gd name="T103" fmla="*/ 0 h 31"/>
              <a:gd name="T104" fmla="*/ 32 w 32"/>
              <a:gd name="T105" fmla="*/ 31 h 3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2" h="31">
                <a:moveTo>
                  <a:pt x="32" y="16"/>
                </a:moveTo>
                <a:lnTo>
                  <a:pt x="30" y="10"/>
                </a:lnTo>
                <a:lnTo>
                  <a:pt x="26" y="4"/>
                </a:lnTo>
                <a:lnTo>
                  <a:pt x="23" y="0"/>
                </a:lnTo>
                <a:lnTo>
                  <a:pt x="17" y="0"/>
                </a:lnTo>
                <a:lnTo>
                  <a:pt x="9" y="0"/>
                </a:lnTo>
                <a:lnTo>
                  <a:pt x="5" y="4"/>
                </a:lnTo>
                <a:lnTo>
                  <a:pt x="1" y="10"/>
                </a:lnTo>
                <a:lnTo>
                  <a:pt x="0" y="16"/>
                </a:lnTo>
                <a:lnTo>
                  <a:pt x="1" y="21"/>
                </a:lnTo>
                <a:lnTo>
                  <a:pt x="5" y="27"/>
                </a:lnTo>
                <a:lnTo>
                  <a:pt x="9" y="31"/>
                </a:lnTo>
                <a:lnTo>
                  <a:pt x="17" y="31"/>
                </a:lnTo>
                <a:lnTo>
                  <a:pt x="23" y="31"/>
                </a:lnTo>
                <a:lnTo>
                  <a:pt x="26" y="27"/>
                </a:lnTo>
                <a:lnTo>
                  <a:pt x="30" y="21"/>
                </a:lnTo>
                <a:lnTo>
                  <a:pt x="32" y="16"/>
                </a:lnTo>
                <a:close/>
                <a:moveTo>
                  <a:pt x="30" y="16"/>
                </a:moveTo>
                <a:lnTo>
                  <a:pt x="28" y="21"/>
                </a:lnTo>
                <a:lnTo>
                  <a:pt x="26" y="25"/>
                </a:lnTo>
                <a:lnTo>
                  <a:pt x="21" y="27"/>
                </a:lnTo>
                <a:lnTo>
                  <a:pt x="17" y="29"/>
                </a:lnTo>
                <a:lnTo>
                  <a:pt x="11" y="27"/>
                </a:lnTo>
                <a:lnTo>
                  <a:pt x="7" y="25"/>
                </a:lnTo>
                <a:lnTo>
                  <a:pt x="3" y="21"/>
                </a:lnTo>
                <a:lnTo>
                  <a:pt x="1" y="16"/>
                </a:lnTo>
                <a:lnTo>
                  <a:pt x="3" y="10"/>
                </a:lnTo>
                <a:lnTo>
                  <a:pt x="7" y="6"/>
                </a:lnTo>
                <a:lnTo>
                  <a:pt x="11" y="2"/>
                </a:lnTo>
                <a:lnTo>
                  <a:pt x="17" y="2"/>
                </a:lnTo>
                <a:lnTo>
                  <a:pt x="21" y="2"/>
                </a:lnTo>
                <a:lnTo>
                  <a:pt x="26" y="6"/>
                </a:lnTo>
                <a:lnTo>
                  <a:pt x="28" y="10"/>
                </a:lnTo>
                <a:lnTo>
                  <a:pt x="30" y="16"/>
                </a:lnTo>
                <a:close/>
              </a:path>
            </a:pathLst>
          </a:custGeom>
          <a:solidFill>
            <a:srgbClr val="9188B9"/>
          </a:solidFill>
          <a:ln w="9525">
            <a:noFill/>
            <a:round/>
            <a:headEnd/>
            <a:tailEnd/>
          </a:ln>
        </p:spPr>
        <p:txBody>
          <a:bodyPr/>
          <a:lstStyle/>
          <a:p>
            <a:endParaRPr lang="es-ES"/>
          </a:p>
        </p:txBody>
      </p:sp>
      <p:sp>
        <p:nvSpPr>
          <p:cNvPr id="37094" name="Freeform 897"/>
          <p:cNvSpPr>
            <a:spLocks noEditPoints="1"/>
          </p:cNvSpPr>
          <p:nvPr/>
        </p:nvSpPr>
        <p:spPr bwMode="auto">
          <a:xfrm>
            <a:off x="6072188" y="3467100"/>
            <a:ext cx="46037" cy="49213"/>
          </a:xfrm>
          <a:custGeom>
            <a:avLst/>
            <a:gdLst>
              <a:gd name="T0" fmla="*/ 29 w 29"/>
              <a:gd name="T1" fmla="*/ 16 h 31"/>
              <a:gd name="T2" fmla="*/ 29 w 29"/>
              <a:gd name="T3" fmla="*/ 10 h 31"/>
              <a:gd name="T4" fmla="*/ 25 w 29"/>
              <a:gd name="T5" fmla="*/ 4 h 31"/>
              <a:gd name="T6" fmla="*/ 22 w 29"/>
              <a:gd name="T7" fmla="*/ 2 h 31"/>
              <a:gd name="T8" fmla="*/ 16 w 29"/>
              <a:gd name="T9" fmla="*/ 0 h 31"/>
              <a:gd name="T10" fmla="*/ 10 w 29"/>
              <a:gd name="T11" fmla="*/ 2 h 31"/>
              <a:gd name="T12" fmla="*/ 4 w 29"/>
              <a:gd name="T13" fmla="*/ 4 h 31"/>
              <a:gd name="T14" fmla="*/ 0 w 29"/>
              <a:gd name="T15" fmla="*/ 10 h 31"/>
              <a:gd name="T16" fmla="*/ 0 w 29"/>
              <a:gd name="T17" fmla="*/ 16 h 31"/>
              <a:gd name="T18" fmla="*/ 0 w 29"/>
              <a:gd name="T19" fmla="*/ 21 h 31"/>
              <a:gd name="T20" fmla="*/ 4 w 29"/>
              <a:gd name="T21" fmla="*/ 25 h 31"/>
              <a:gd name="T22" fmla="*/ 10 w 29"/>
              <a:gd name="T23" fmla="*/ 29 h 31"/>
              <a:gd name="T24" fmla="*/ 16 w 29"/>
              <a:gd name="T25" fmla="*/ 31 h 31"/>
              <a:gd name="T26" fmla="*/ 22 w 29"/>
              <a:gd name="T27" fmla="*/ 29 h 31"/>
              <a:gd name="T28" fmla="*/ 25 w 29"/>
              <a:gd name="T29" fmla="*/ 25 h 31"/>
              <a:gd name="T30" fmla="*/ 29 w 29"/>
              <a:gd name="T31" fmla="*/ 21 h 31"/>
              <a:gd name="T32" fmla="*/ 29 w 29"/>
              <a:gd name="T33" fmla="*/ 16 h 31"/>
              <a:gd name="T34" fmla="*/ 27 w 29"/>
              <a:gd name="T35" fmla="*/ 16 h 31"/>
              <a:gd name="T36" fmla="*/ 27 w 29"/>
              <a:gd name="T37" fmla="*/ 19 h 31"/>
              <a:gd name="T38" fmla="*/ 23 w 29"/>
              <a:gd name="T39" fmla="*/ 23 h 31"/>
              <a:gd name="T40" fmla="*/ 20 w 29"/>
              <a:gd name="T41" fmla="*/ 27 h 31"/>
              <a:gd name="T42" fmla="*/ 16 w 29"/>
              <a:gd name="T43" fmla="*/ 27 h 31"/>
              <a:gd name="T44" fmla="*/ 10 w 29"/>
              <a:gd name="T45" fmla="*/ 27 h 31"/>
              <a:gd name="T46" fmla="*/ 6 w 29"/>
              <a:gd name="T47" fmla="*/ 23 h 31"/>
              <a:gd name="T48" fmla="*/ 4 w 29"/>
              <a:gd name="T49" fmla="*/ 19 h 31"/>
              <a:gd name="T50" fmla="*/ 2 w 29"/>
              <a:gd name="T51" fmla="*/ 16 h 31"/>
              <a:gd name="T52" fmla="*/ 4 w 29"/>
              <a:gd name="T53" fmla="*/ 10 h 31"/>
              <a:gd name="T54" fmla="*/ 6 w 29"/>
              <a:gd name="T55" fmla="*/ 6 h 31"/>
              <a:gd name="T56" fmla="*/ 10 w 29"/>
              <a:gd name="T57" fmla="*/ 4 h 31"/>
              <a:gd name="T58" fmla="*/ 16 w 29"/>
              <a:gd name="T59" fmla="*/ 2 h 31"/>
              <a:gd name="T60" fmla="*/ 20 w 29"/>
              <a:gd name="T61" fmla="*/ 4 h 31"/>
              <a:gd name="T62" fmla="*/ 23 w 29"/>
              <a:gd name="T63" fmla="*/ 6 h 31"/>
              <a:gd name="T64" fmla="*/ 27 w 29"/>
              <a:gd name="T65" fmla="*/ 10 h 31"/>
              <a:gd name="T66" fmla="*/ 27 w 29"/>
              <a:gd name="T67" fmla="*/ 16 h 3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
              <a:gd name="T103" fmla="*/ 0 h 31"/>
              <a:gd name="T104" fmla="*/ 29 w 29"/>
              <a:gd name="T105" fmla="*/ 31 h 3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 h="31">
                <a:moveTo>
                  <a:pt x="29" y="16"/>
                </a:moveTo>
                <a:lnTo>
                  <a:pt x="29" y="10"/>
                </a:lnTo>
                <a:lnTo>
                  <a:pt x="25" y="4"/>
                </a:lnTo>
                <a:lnTo>
                  <a:pt x="22" y="2"/>
                </a:lnTo>
                <a:lnTo>
                  <a:pt x="16" y="0"/>
                </a:lnTo>
                <a:lnTo>
                  <a:pt x="10" y="2"/>
                </a:lnTo>
                <a:lnTo>
                  <a:pt x="4" y="4"/>
                </a:lnTo>
                <a:lnTo>
                  <a:pt x="0" y="10"/>
                </a:lnTo>
                <a:lnTo>
                  <a:pt x="0" y="16"/>
                </a:lnTo>
                <a:lnTo>
                  <a:pt x="0" y="21"/>
                </a:lnTo>
                <a:lnTo>
                  <a:pt x="4" y="25"/>
                </a:lnTo>
                <a:lnTo>
                  <a:pt x="10" y="29"/>
                </a:lnTo>
                <a:lnTo>
                  <a:pt x="16" y="31"/>
                </a:lnTo>
                <a:lnTo>
                  <a:pt x="22" y="29"/>
                </a:lnTo>
                <a:lnTo>
                  <a:pt x="25" y="25"/>
                </a:lnTo>
                <a:lnTo>
                  <a:pt x="29" y="21"/>
                </a:lnTo>
                <a:lnTo>
                  <a:pt x="29" y="16"/>
                </a:lnTo>
                <a:close/>
                <a:moveTo>
                  <a:pt x="27" y="16"/>
                </a:moveTo>
                <a:lnTo>
                  <a:pt x="27" y="19"/>
                </a:lnTo>
                <a:lnTo>
                  <a:pt x="23" y="23"/>
                </a:lnTo>
                <a:lnTo>
                  <a:pt x="20" y="27"/>
                </a:lnTo>
                <a:lnTo>
                  <a:pt x="16" y="27"/>
                </a:lnTo>
                <a:lnTo>
                  <a:pt x="10" y="27"/>
                </a:lnTo>
                <a:lnTo>
                  <a:pt x="6" y="23"/>
                </a:lnTo>
                <a:lnTo>
                  <a:pt x="4" y="19"/>
                </a:lnTo>
                <a:lnTo>
                  <a:pt x="2" y="16"/>
                </a:lnTo>
                <a:lnTo>
                  <a:pt x="4" y="10"/>
                </a:lnTo>
                <a:lnTo>
                  <a:pt x="6" y="6"/>
                </a:lnTo>
                <a:lnTo>
                  <a:pt x="10" y="4"/>
                </a:lnTo>
                <a:lnTo>
                  <a:pt x="16" y="2"/>
                </a:lnTo>
                <a:lnTo>
                  <a:pt x="20" y="4"/>
                </a:lnTo>
                <a:lnTo>
                  <a:pt x="23" y="6"/>
                </a:lnTo>
                <a:lnTo>
                  <a:pt x="27" y="10"/>
                </a:lnTo>
                <a:lnTo>
                  <a:pt x="27" y="16"/>
                </a:lnTo>
                <a:close/>
              </a:path>
            </a:pathLst>
          </a:custGeom>
          <a:solidFill>
            <a:srgbClr val="978EBD"/>
          </a:solidFill>
          <a:ln w="9525">
            <a:noFill/>
            <a:round/>
            <a:headEnd/>
            <a:tailEnd/>
          </a:ln>
        </p:spPr>
        <p:txBody>
          <a:bodyPr/>
          <a:lstStyle/>
          <a:p>
            <a:endParaRPr lang="es-ES"/>
          </a:p>
        </p:txBody>
      </p:sp>
      <p:sp>
        <p:nvSpPr>
          <p:cNvPr id="37095" name="Freeform 898"/>
          <p:cNvSpPr>
            <a:spLocks noEditPoints="1"/>
          </p:cNvSpPr>
          <p:nvPr/>
        </p:nvSpPr>
        <p:spPr bwMode="auto">
          <a:xfrm>
            <a:off x="6072188" y="3470275"/>
            <a:ext cx="46037" cy="42863"/>
          </a:xfrm>
          <a:custGeom>
            <a:avLst/>
            <a:gdLst>
              <a:gd name="T0" fmla="*/ 29 w 29"/>
              <a:gd name="T1" fmla="*/ 14 h 27"/>
              <a:gd name="T2" fmla="*/ 27 w 29"/>
              <a:gd name="T3" fmla="*/ 8 h 27"/>
              <a:gd name="T4" fmla="*/ 25 w 29"/>
              <a:gd name="T5" fmla="*/ 4 h 27"/>
              <a:gd name="T6" fmla="*/ 20 w 29"/>
              <a:gd name="T7" fmla="*/ 0 h 27"/>
              <a:gd name="T8" fmla="*/ 16 w 29"/>
              <a:gd name="T9" fmla="*/ 0 h 27"/>
              <a:gd name="T10" fmla="*/ 10 w 29"/>
              <a:gd name="T11" fmla="*/ 0 h 27"/>
              <a:gd name="T12" fmla="*/ 6 w 29"/>
              <a:gd name="T13" fmla="*/ 4 h 27"/>
              <a:gd name="T14" fmla="*/ 2 w 29"/>
              <a:gd name="T15" fmla="*/ 8 h 27"/>
              <a:gd name="T16" fmla="*/ 0 w 29"/>
              <a:gd name="T17" fmla="*/ 14 h 27"/>
              <a:gd name="T18" fmla="*/ 2 w 29"/>
              <a:gd name="T19" fmla="*/ 19 h 27"/>
              <a:gd name="T20" fmla="*/ 6 w 29"/>
              <a:gd name="T21" fmla="*/ 23 h 27"/>
              <a:gd name="T22" fmla="*/ 10 w 29"/>
              <a:gd name="T23" fmla="*/ 25 h 27"/>
              <a:gd name="T24" fmla="*/ 16 w 29"/>
              <a:gd name="T25" fmla="*/ 27 h 27"/>
              <a:gd name="T26" fmla="*/ 20 w 29"/>
              <a:gd name="T27" fmla="*/ 25 h 27"/>
              <a:gd name="T28" fmla="*/ 25 w 29"/>
              <a:gd name="T29" fmla="*/ 23 h 27"/>
              <a:gd name="T30" fmla="*/ 27 w 29"/>
              <a:gd name="T31" fmla="*/ 19 h 27"/>
              <a:gd name="T32" fmla="*/ 29 w 29"/>
              <a:gd name="T33" fmla="*/ 14 h 27"/>
              <a:gd name="T34" fmla="*/ 27 w 29"/>
              <a:gd name="T35" fmla="*/ 14 h 27"/>
              <a:gd name="T36" fmla="*/ 25 w 29"/>
              <a:gd name="T37" fmla="*/ 17 h 27"/>
              <a:gd name="T38" fmla="*/ 23 w 29"/>
              <a:gd name="T39" fmla="*/ 21 h 27"/>
              <a:gd name="T40" fmla="*/ 20 w 29"/>
              <a:gd name="T41" fmla="*/ 23 h 27"/>
              <a:gd name="T42" fmla="*/ 16 w 29"/>
              <a:gd name="T43" fmla="*/ 25 h 27"/>
              <a:gd name="T44" fmla="*/ 10 w 29"/>
              <a:gd name="T45" fmla="*/ 23 h 27"/>
              <a:gd name="T46" fmla="*/ 6 w 29"/>
              <a:gd name="T47" fmla="*/ 21 h 27"/>
              <a:gd name="T48" fmla="*/ 4 w 29"/>
              <a:gd name="T49" fmla="*/ 17 h 27"/>
              <a:gd name="T50" fmla="*/ 4 w 29"/>
              <a:gd name="T51" fmla="*/ 14 h 27"/>
              <a:gd name="T52" fmla="*/ 4 w 29"/>
              <a:gd name="T53" fmla="*/ 10 h 27"/>
              <a:gd name="T54" fmla="*/ 6 w 29"/>
              <a:gd name="T55" fmla="*/ 6 h 27"/>
              <a:gd name="T56" fmla="*/ 10 w 29"/>
              <a:gd name="T57" fmla="*/ 2 h 27"/>
              <a:gd name="T58" fmla="*/ 16 w 29"/>
              <a:gd name="T59" fmla="*/ 2 h 27"/>
              <a:gd name="T60" fmla="*/ 20 w 29"/>
              <a:gd name="T61" fmla="*/ 2 h 27"/>
              <a:gd name="T62" fmla="*/ 23 w 29"/>
              <a:gd name="T63" fmla="*/ 6 h 27"/>
              <a:gd name="T64" fmla="*/ 25 w 29"/>
              <a:gd name="T65" fmla="*/ 10 h 27"/>
              <a:gd name="T66" fmla="*/ 27 w 29"/>
              <a:gd name="T67" fmla="*/ 14 h 2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
              <a:gd name="T103" fmla="*/ 0 h 27"/>
              <a:gd name="T104" fmla="*/ 29 w 29"/>
              <a:gd name="T105" fmla="*/ 27 h 2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 h="27">
                <a:moveTo>
                  <a:pt x="29" y="14"/>
                </a:moveTo>
                <a:lnTo>
                  <a:pt x="27" y="8"/>
                </a:lnTo>
                <a:lnTo>
                  <a:pt x="25" y="4"/>
                </a:lnTo>
                <a:lnTo>
                  <a:pt x="20" y="0"/>
                </a:lnTo>
                <a:lnTo>
                  <a:pt x="16" y="0"/>
                </a:lnTo>
                <a:lnTo>
                  <a:pt x="10" y="0"/>
                </a:lnTo>
                <a:lnTo>
                  <a:pt x="6" y="4"/>
                </a:lnTo>
                <a:lnTo>
                  <a:pt x="2" y="8"/>
                </a:lnTo>
                <a:lnTo>
                  <a:pt x="0" y="14"/>
                </a:lnTo>
                <a:lnTo>
                  <a:pt x="2" y="19"/>
                </a:lnTo>
                <a:lnTo>
                  <a:pt x="6" y="23"/>
                </a:lnTo>
                <a:lnTo>
                  <a:pt x="10" y="25"/>
                </a:lnTo>
                <a:lnTo>
                  <a:pt x="16" y="27"/>
                </a:lnTo>
                <a:lnTo>
                  <a:pt x="20" y="25"/>
                </a:lnTo>
                <a:lnTo>
                  <a:pt x="25" y="23"/>
                </a:lnTo>
                <a:lnTo>
                  <a:pt x="27" y="19"/>
                </a:lnTo>
                <a:lnTo>
                  <a:pt x="29" y="14"/>
                </a:lnTo>
                <a:close/>
                <a:moveTo>
                  <a:pt x="27" y="14"/>
                </a:moveTo>
                <a:lnTo>
                  <a:pt x="25" y="17"/>
                </a:lnTo>
                <a:lnTo>
                  <a:pt x="23" y="21"/>
                </a:lnTo>
                <a:lnTo>
                  <a:pt x="20" y="23"/>
                </a:lnTo>
                <a:lnTo>
                  <a:pt x="16" y="25"/>
                </a:lnTo>
                <a:lnTo>
                  <a:pt x="10" y="23"/>
                </a:lnTo>
                <a:lnTo>
                  <a:pt x="6" y="21"/>
                </a:lnTo>
                <a:lnTo>
                  <a:pt x="4" y="17"/>
                </a:lnTo>
                <a:lnTo>
                  <a:pt x="4" y="14"/>
                </a:lnTo>
                <a:lnTo>
                  <a:pt x="4" y="10"/>
                </a:lnTo>
                <a:lnTo>
                  <a:pt x="6" y="6"/>
                </a:lnTo>
                <a:lnTo>
                  <a:pt x="10" y="2"/>
                </a:lnTo>
                <a:lnTo>
                  <a:pt x="16" y="2"/>
                </a:lnTo>
                <a:lnTo>
                  <a:pt x="20" y="2"/>
                </a:lnTo>
                <a:lnTo>
                  <a:pt x="23" y="6"/>
                </a:lnTo>
                <a:lnTo>
                  <a:pt x="25" y="10"/>
                </a:lnTo>
                <a:lnTo>
                  <a:pt x="27" y="14"/>
                </a:lnTo>
                <a:close/>
              </a:path>
            </a:pathLst>
          </a:custGeom>
          <a:solidFill>
            <a:srgbClr val="9C94C1"/>
          </a:solidFill>
          <a:ln w="9525">
            <a:noFill/>
            <a:round/>
            <a:headEnd/>
            <a:tailEnd/>
          </a:ln>
        </p:spPr>
        <p:txBody>
          <a:bodyPr/>
          <a:lstStyle/>
          <a:p>
            <a:endParaRPr lang="es-ES"/>
          </a:p>
        </p:txBody>
      </p:sp>
      <p:sp>
        <p:nvSpPr>
          <p:cNvPr id="37096" name="Freeform 899"/>
          <p:cNvSpPr>
            <a:spLocks noEditPoints="1"/>
          </p:cNvSpPr>
          <p:nvPr/>
        </p:nvSpPr>
        <p:spPr bwMode="auto">
          <a:xfrm>
            <a:off x="6075363" y="3470275"/>
            <a:ext cx="39687" cy="39688"/>
          </a:xfrm>
          <a:custGeom>
            <a:avLst/>
            <a:gdLst>
              <a:gd name="T0" fmla="*/ 25 w 25"/>
              <a:gd name="T1" fmla="*/ 14 h 25"/>
              <a:gd name="T2" fmla="*/ 25 w 25"/>
              <a:gd name="T3" fmla="*/ 8 h 25"/>
              <a:gd name="T4" fmla="*/ 21 w 25"/>
              <a:gd name="T5" fmla="*/ 4 h 25"/>
              <a:gd name="T6" fmla="*/ 18 w 25"/>
              <a:gd name="T7" fmla="*/ 2 h 25"/>
              <a:gd name="T8" fmla="*/ 14 w 25"/>
              <a:gd name="T9" fmla="*/ 0 h 25"/>
              <a:gd name="T10" fmla="*/ 8 w 25"/>
              <a:gd name="T11" fmla="*/ 2 h 25"/>
              <a:gd name="T12" fmla="*/ 4 w 25"/>
              <a:gd name="T13" fmla="*/ 4 h 25"/>
              <a:gd name="T14" fmla="*/ 2 w 25"/>
              <a:gd name="T15" fmla="*/ 8 h 25"/>
              <a:gd name="T16" fmla="*/ 0 w 25"/>
              <a:gd name="T17" fmla="*/ 14 h 25"/>
              <a:gd name="T18" fmla="*/ 2 w 25"/>
              <a:gd name="T19" fmla="*/ 17 h 25"/>
              <a:gd name="T20" fmla="*/ 4 w 25"/>
              <a:gd name="T21" fmla="*/ 21 h 25"/>
              <a:gd name="T22" fmla="*/ 8 w 25"/>
              <a:gd name="T23" fmla="*/ 25 h 25"/>
              <a:gd name="T24" fmla="*/ 14 w 25"/>
              <a:gd name="T25" fmla="*/ 25 h 25"/>
              <a:gd name="T26" fmla="*/ 18 w 25"/>
              <a:gd name="T27" fmla="*/ 25 h 25"/>
              <a:gd name="T28" fmla="*/ 21 w 25"/>
              <a:gd name="T29" fmla="*/ 21 h 25"/>
              <a:gd name="T30" fmla="*/ 25 w 25"/>
              <a:gd name="T31" fmla="*/ 17 h 25"/>
              <a:gd name="T32" fmla="*/ 25 w 25"/>
              <a:gd name="T33" fmla="*/ 14 h 25"/>
              <a:gd name="T34" fmla="*/ 23 w 25"/>
              <a:gd name="T35" fmla="*/ 14 h 25"/>
              <a:gd name="T36" fmla="*/ 23 w 25"/>
              <a:gd name="T37" fmla="*/ 17 h 25"/>
              <a:gd name="T38" fmla="*/ 20 w 25"/>
              <a:gd name="T39" fmla="*/ 21 h 25"/>
              <a:gd name="T40" fmla="*/ 18 w 25"/>
              <a:gd name="T41" fmla="*/ 23 h 25"/>
              <a:gd name="T42" fmla="*/ 14 w 25"/>
              <a:gd name="T43" fmla="*/ 23 h 25"/>
              <a:gd name="T44" fmla="*/ 8 w 25"/>
              <a:gd name="T45" fmla="*/ 23 h 25"/>
              <a:gd name="T46" fmla="*/ 6 w 25"/>
              <a:gd name="T47" fmla="*/ 21 h 25"/>
              <a:gd name="T48" fmla="*/ 4 w 25"/>
              <a:gd name="T49" fmla="*/ 17 h 25"/>
              <a:gd name="T50" fmla="*/ 2 w 25"/>
              <a:gd name="T51" fmla="*/ 14 h 25"/>
              <a:gd name="T52" fmla="*/ 4 w 25"/>
              <a:gd name="T53" fmla="*/ 10 h 25"/>
              <a:gd name="T54" fmla="*/ 6 w 25"/>
              <a:gd name="T55" fmla="*/ 6 h 25"/>
              <a:gd name="T56" fmla="*/ 8 w 25"/>
              <a:gd name="T57" fmla="*/ 4 h 25"/>
              <a:gd name="T58" fmla="*/ 14 w 25"/>
              <a:gd name="T59" fmla="*/ 2 h 25"/>
              <a:gd name="T60" fmla="*/ 18 w 25"/>
              <a:gd name="T61" fmla="*/ 4 h 25"/>
              <a:gd name="T62" fmla="*/ 20 w 25"/>
              <a:gd name="T63" fmla="*/ 6 h 25"/>
              <a:gd name="T64" fmla="*/ 23 w 25"/>
              <a:gd name="T65" fmla="*/ 10 h 25"/>
              <a:gd name="T66" fmla="*/ 23 w 25"/>
              <a:gd name="T67" fmla="*/ 14 h 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
              <a:gd name="T103" fmla="*/ 0 h 25"/>
              <a:gd name="T104" fmla="*/ 25 w 25"/>
              <a:gd name="T105" fmla="*/ 25 h 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 h="25">
                <a:moveTo>
                  <a:pt x="25" y="14"/>
                </a:moveTo>
                <a:lnTo>
                  <a:pt x="25" y="8"/>
                </a:lnTo>
                <a:lnTo>
                  <a:pt x="21" y="4"/>
                </a:lnTo>
                <a:lnTo>
                  <a:pt x="18" y="2"/>
                </a:lnTo>
                <a:lnTo>
                  <a:pt x="14" y="0"/>
                </a:lnTo>
                <a:lnTo>
                  <a:pt x="8" y="2"/>
                </a:lnTo>
                <a:lnTo>
                  <a:pt x="4" y="4"/>
                </a:lnTo>
                <a:lnTo>
                  <a:pt x="2" y="8"/>
                </a:lnTo>
                <a:lnTo>
                  <a:pt x="0" y="14"/>
                </a:lnTo>
                <a:lnTo>
                  <a:pt x="2" y="17"/>
                </a:lnTo>
                <a:lnTo>
                  <a:pt x="4" y="21"/>
                </a:lnTo>
                <a:lnTo>
                  <a:pt x="8" y="25"/>
                </a:lnTo>
                <a:lnTo>
                  <a:pt x="14" y="25"/>
                </a:lnTo>
                <a:lnTo>
                  <a:pt x="18" y="25"/>
                </a:lnTo>
                <a:lnTo>
                  <a:pt x="21" y="21"/>
                </a:lnTo>
                <a:lnTo>
                  <a:pt x="25" y="17"/>
                </a:lnTo>
                <a:lnTo>
                  <a:pt x="25" y="14"/>
                </a:lnTo>
                <a:close/>
                <a:moveTo>
                  <a:pt x="23" y="14"/>
                </a:moveTo>
                <a:lnTo>
                  <a:pt x="23" y="17"/>
                </a:lnTo>
                <a:lnTo>
                  <a:pt x="20" y="21"/>
                </a:lnTo>
                <a:lnTo>
                  <a:pt x="18" y="23"/>
                </a:lnTo>
                <a:lnTo>
                  <a:pt x="14" y="23"/>
                </a:lnTo>
                <a:lnTo>
                  <a:pt x="8" y="23"/>
                </a:lnTo>
                <a:lnTo>
                  <a:pt x="6" y="21"/>
                </a:lnTo>
                <a:lnTo>
                  <a:pt x="4" y="17"/>
                </a:lnTo>
                <a:lnTo>
                  <a:pt x="2" y="14"/>
                </a:lnTo>
                <a:lnTo>
                  <a:pt x="4" y="10"/>
                </a:lnTo>
                <a:lnTo>
                  <a:pt x="6" y="6"/>
                </a:lnTo>
                <a:lnTo>
                  <a:pt x="8" y="4"/>
                </a:lnTo>
                <a:lnTo>
                  <a:pt x="14" y="2"/>
                </a:lnTo>
                <a:lnTo>
                  <a:pt x="18" y="4"/>
                </a:lnTo>
                <a:lnTo>
                  <a:pt x="20" y="6"/>
                </a:lnTo>
                <a:lnTo>
                  <a:pt x="23" y="10"/>
                </a:lnTo>
                <a:lnTo>
                  <a:pt x="23" y="14"/>
                </a:lnTo>
                <a:close/>
              </a:path>
            </a:pathLst>
          </a:custGeom>
          <a:solidFill>
            <a:srgbClr val="A39BC6"/>
          </a:solidFill>
          <a:ln w="9525">
            <a:noFill/>
            <a:round/>
            <a:headEnd/>
            <a:tailEnd/>
          </a:ln>
        </p:spPr>
        <p:txBody>
          <a:bodyPr/>
          <a:lstStyle/>
          <a:p>
            <a:endParaRPr lang="es-ES"/>
          </a:p>
        </p:txBody>
      </p:sp>
      <p:sp>
        <p:nvSpPr>
          <p:cNvPr id="37097" name="Freeform 900"/>
          <p:cNvSpPr>
            <a:spLocks noEditPoints="1"/>
          </p:cNvSpPr>
          <p:nvPr/>
        </p:nvSpPr>
        <p:spPr bwMode="auto">
          <a:xfrm>
            <a:off x="6078538" y="3473450"/>
            <a:ext cx="36512" cy="36513"/>
          </a:xfrm>
          <a:custGeom>
            <a:avLst/>
            <a:gdLst>
              <a:gd name="T0" fmla="*/ 23 w 23"/>
              <a:gd name="T1" fmla="*/ 12 h 23"/>
              <a:gd name="T2" fmla="*/ 21 w 23"/>
              <a:gd name="T3" fmla="*/ 8 h 23"/>
              <a:gd name="T4" fmla="*/ 19 w 23"/>
              <a:gd name="T5" fmla="*/ 4 h 23"/>
              <a:gd name="T6" fmla="*/ 16 w 23"/>
              <a:gd name="T7" fmla="*/ 0 h 23"/>
              <a:gd name="T8" fmla="*/ 12 w 23"/>
              <a:gd name="T9" fmla="*/ 0 h 23"/>
              <a:gd name="T10" fmla="*/ 6 w 23"/>
              <a:gd name="T11" fmla="*/ 0 h 23"/>
              <a:gd name="T12" fmla="*/ 2 w 23"/>
              <a:gd name="T13" fmla="*/ 4 h 23"/>
              <a:gd name="T14" fmla="*/ 0 w 23"/>
              <a:gd name="T15" fmla="*/ 8 h 23"/>
              <a:gd name="T16" fmla="*/ 0 w 23"/>
              <a:gd name="T17" fmla="*/ 12 h 23"/>
              <a:gd name="T18" fmla="*/ 0 w 23"/>
              <a:gd name="T19" fmla="*/ 15 h 23"/>
              <a:gd name="T20" fmla="*/ 2 w 23"/>
              <a:gd name="T21" fmla="*/ 19 h 23"/>
              <a:gd name="T22" fmla="*/ 6 w 23"/>
              <a:gd name="T23" fmla="*/ 21 h 23"/>
              <a:gd name="T24" fmla="*/ 12 w 23"/>
              <a:gd name="T25" fmla="*/ 23 h 23"/>
              <a:gd name="T26" fmla="*/ 16 w 23"/>
              <a:gd name="T27" fmla="*/ 21 h 23"/>
              <a:gd name="T28" fmla="*/ 19 w 23"/>
              <a:gd name="T29" fmla="*/ 19 h 23"/>
              <a:gd name="T30" fmla="*/ 21 w 23"/>
              <a:gd name="T31" fmla="*/ 15 h 23"/>
              <a:gd name="T32" fmla="*/ 23 w 23"/>
              <a:gd name="T33" fmla="*/ 12 h 23"/>
              <a:gd name="T34" fmla="*/ 19 w 23"/>
              <a:gd name="T35" fmla="*/ 12 h 23"/>
              <a:gd name="T36" fmla="*/ 19 w 23"/>
              <a:gd name="T37" fmla="*/ 15 h 23"/>
              <a:gd name="T38" fmla="*/ 18 w 23"/>
              <a:gd name="T39" fmla="*/ 17 h 23"/>
              <a:gd name="T40" fmla="*/ 14 w 23"/>
              <a:gd name="T41" fmla="*/ 19 h 23"/>
              <a:gd name="T42" fmla="*/ 12 w 23"/>
              <a:gd name="T43" fmla="*/ 21 h 23"/>
              <a:gd name="T44" fmla="*/ 8 w 23"/>
              <a:gd name="T45" fmla="*/ 19 h 23"/>
              <a:gd name="T46" fmla="*/ 4 w 23"/>
              <a:gd name="T47" fmla="*/ 17 h 23"/>
              <a:gd name="T48" fmla="*/ 2 w 23"/>
              <a:gd name="T49" fmla="*/ 15 h 23"/>
              <a:gd name="T50" fmla="*/ 2 w 23"/>
              <a:gd name="T51" fmla="*/ 12 h 23"/>
              <a:gd name="T52" fmla="*/ 2 w 23"/>
              <a:gd name="T53" fmla="*/ 8 h 23"/>
              <a:gd name="T54" fmla="*/ 4 w 23"/>
              <a:gd name="T55" fmla="*/ 4 h 23"/>
              <a:gd name="T56" fmla="*/ 8 w 23"/>
              <a:gd name="T57" fmla="*/ 2 h 23"/>
              <a:gd name="T58" fmla="*/ 12 w 23"/>
              <a:gd name="T59" fmla="*/ 2 h 23"/>
              <a:gd name="T60" fmla="*/ 14 w 23"/>
              <a:gd name="T61" fmla="*/ 2 h 23"/>
              <a:gd name="T62" fmla="*/ 18 w 23"/>
              <a:gd name="T63" fmla="*/ 4 h 23"/>
              <a:gd name="T64" fmla="*/ 19 w 23"/>
              <a:gd name="T65" fmla="*/ 8 h 23"/>
              <a:gd name="T66" fmla="*/ 19 w 23"/>
              <a:gd name="T67" fmla="*/ 12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
              <a:gd name="T103" fmla="*/ 0 h 23"/>
              <a:gd name="T104" fmla="*/ 23 w 23"/>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 h="23">
                <a:moveTo>
                  <a:pt x="23" y="12"/>
                </a:moveTo>
                <a:lnTo>
                  <a:pt x="21" y="8"/>
                </a:lnTo>
                <a:lnTo>
                  <a:pt x="19" y="4"/>
                </a:lnTo>
                <a:lnTo>
                  <a:pt x="16" y="0"/>
                </a:lnTo>
                <a:lnTo>
                  <a:pt x="12" y="0"/>
                </a:lnTo>
                <a:lnTo>
                  <a:pt x="6" y="0"/>
                </a:lnTo>
                <a:lnTo>
                  <a:pt x="2" y="4"/>
                </a:lnTo>
                <a:lnTo>
                  <a:pt x="0" y="8"/>
                </a:lnTo>
                <a:lnTo>
                  <a:pt x="0" y="12"/>
                </a:lnTo>
                <a:lnTo>
                  <a:pt x="0" y="15"/>
                </a:lnTo>
                <a:lnTo>
                  <a:pt x="2" y="19"/>
                </a:lnTo>
                <a:lnTo>
                  <a:pt x="6" y="21"/>
                </a:lnTo>
                <a:lnTo>
                  <a:pt x="12" y="23"/>
                </a:lnTo>
                <a:lnTo>
                  <a:pt x="16" y="21"/>
                </a:lnTo>
                <a:lnTo>
                  <a:pt x="19" y="19"/>
                </a:lnTo>
                <a:lnTo>
                  <a:pt x="21" y="15"/>
                </a:lnTo>
                <a:lnTo>
                  <a:pt x="23" y="12"/>
                </a:lnTo>
                <a:close/>
                <a:moveTo>
                  <a:pt x="19" y="12"/>
                </a:moveTo>
                <a:lnTo>
                  <a:pt x="19" y="15"/>
                </a:lnTo>
                <a:lnTo>
                  <a:pt x="18" y="17"/>
                </a:lnTo>
                <a:lnTo>
                  <a:pt x="14" y="19"/>
                </a:lnTo>
                <a:lnTo>
                  <a:pt x="12" y="21"/>
                </a:lnTo>
                <a:lnTo>
                  <a:pt x="8" y="19"/>
                </a:lnTo>
                <a:lnTo>
                  <a:pt x="4" y="17"/>
                </a:lnTo>
                <a:lnTo>
                  <a:pt x="2" y="15"/>
                </a:lnTo>
                <a:lnTo>
                  <a:pt x="2" y="12"/>
                </a:lnTo>
                <a:lnTo>
                  <a:pt x="2" y="8"/>
                </a:lnTo>
                <a:lnTo>
                  <a:pt x="4" y="4"/>
                </a:lnTo>
                <a:lnTo>
                  <a:pt x="8" y="2"/>
                </a:lnTo>
                <a:lnTo>
                  <a:pt x="12" y="2"/>
                </a:lnTo>
                <a:lnTo>
                  <a:pt x="14" y="2"/>
                </a:lnTo>
                <a:lnTo>
                  <a:pt x="18" y="4"/>
                </a:lnTo>
                <a:lnTo>
                  <a:pt x="19" y="8"/>
                </a:lnTo>
                <a:lnTo>
                  <a:pt x="19" y="12"/>
                </a:lnTo>
                <a:close/>
              </a:path>
            </a:pathLst>
          </a:custGeom>
          <a:solidFill>
            <a:srgbClr val="A9A1CA"/>
          </a:solidFill>
          <a:ln w="9525">
            <a:noFill/>
            <a:round/>
            <a:headEnd/>
            <a:tailEnd/>
          </a:ln>
        </p:spPr>
        <p:txBody>
          <a:bodyPr/>
          <a:lstStyle/>
          <a:p>
            <a:endParaRPr lang="es-ES"/>
          </a:p>
        </p:txBody>
      </p:sp>
      <p:sp>
        <p:nvSpPr>
          <p:cNvPr id="37098" name="Freeform 901"/>
          <p:cNvSpPr>
            <a:spLocks noEditPoints="1"/>
          </p:cNvSpPr>
          <p:nvPr/>
        </p:nvSpPr>
        <p:spPr bwMode="auto">
          <a:xfrm>
            <a:off x="6078538" y="3473450"/>
            <a:ext cx="33337" cy="33338"/>
          </a:xfrm>
          <a:custGeom>
            <a:avLst/>
            <a:gdLst>
              <a:gd name="T0" fmla="*/ 21 w 21"/>
              <a:gd name="T1" fmla="*/ 12 h 21"/>
              <a:gd name="T2" fmla="*/ 21 w 21"/>
              <a:gd name="T3" fmla="*/ 8 h 21"/>
              <a:gd name="T4" fmla="*/ 18 w 21"/>
              <a:gd name="T5" fmla="*/ 4 h 21"/>
              <a:gd name="T6" fmla="*/ 16 w 21"/>
              <a:gd name="T7" fmla="*/ 2 h 21"/>
              <a:gd name="T8" fmla="*/ 12 w 21"/>
              <a:gd name="T9" fmla="*/ 0 h 21"/>
              <a:gd name="T10" fmla="*/ 6 w 21"/>
              <a:gd name="T11" fmla="*/ 2 h 21"/>
              <a:gd name="T12" fmla="*/ 4 w 21"/>
              <a:gd name="T13" fmla="*/ 4 h 21"/>
              <a:gd name="T14" fmla="*/ 2 w 21"/>
              <a:gd name="T15" fmla="*/ 8 h 21"/>
              <a:gd name="T16" fmla="*/ 0 w 21"/>
              <a:gd name="T17" fmla="*/ 12 h 21"/>
              <a:gd name="T18" fmla="*/ 2 w 21"/>
              <a:gd name="T19" fmla="*/ 15 h 21"/>
              <a:gd name="T20" fmla="*/ 4 w 21"/>
              <a:gd name="T21" fmla="*/ 19 h 21"/>
              <a:gd name="T22" fmla="*/ 6 w 21"/>
              <a:gd name="T23" fmla="*/ 21 h 21"/>
              <a:gd name="T24" fmla="*/ 12 w 21"/>
              <a:gd name="T25" fmla="*/ 21 h 21"/>
              <a:gd name="T26" fmla="*/ 16 w 21"/>
              <a:gd name="T27" fmla="*/ 21 h 21"/>
              <a:gd name="T28" fmla="*/ 18 w 21"/>
              <a:gd name="T29" fmla="*/ 19 h 21"/>
              <a:gd name="T30" fmla="*/ 21 w 21"/>
              <a:gd name="T31" fmla="*/ 15 h 21"/>
              <a:gd name="T32" fmla="*/ 21 w 21"/>
              <a:gd name="T33" fmla="*/ 12 h 21"/>
              <a:gd name="T34" fmla="*/ 19 w 21"/>
              <a:gd name="T35" fmla="*/ 12 h 21"/>
              <a:gd name="T36" fmla="*/ 18 w 21"/>
              <a:gd name="T37" fmla="*/ 14 h 21"/>
              <a:gd name="T38" fmla="*/ 18 w 21"/>
              <a:gd name="T39" fmla="*/ 17 h 21"/>
              <a:gd name="T40" fmla="*/ 14 w 21"/>
              <a:gd name="T41" fmla="*/ 19 h 21"/>
              <a:gd name="T42" fmla="*/ 12 w 21"/>
              <a:gd name="T43" fmla="*/ 19 h 21"/>
              <a:gd name="T44" fmla="*/ 8 w 21"/>
              <a:gd name="T45" fmla="*/ 19 h 21"/>
              <a:gd name="T46" fmla="*/ 6 w 21"/>
              <a:gd name="T47" fmla="*/ 17 h 21"/>
              <a:gd name="T48" fmla="*/ 4 w 21"/>
              <a:gd name="T49" fmla="*/ 14 h 21"/>
              <a:gd name="T50" fmla="*/ 2 w 21"/>
              <a:gd name="T51" fmla="*/ 12 h 21"/>
              <a:gd name="T52" fmla="*/ 4 w 21"/>
              <a:gd name="T53" fmla="*/ 8 h 21"/>
              <a:gd name="T54" fmla="*/ 6 w 21"/>
              <a:gd name="T55" fmla="*/ 6 h 21"/>
              <a:gd name="T56" fmla="*/ 8 w 21"/>
              <a:gd name="T57" fmla="*/ 4 h 21"/>
              <a:gd name="T58" fmla="*/ 12 w 21"/>
              <a:gd name="T59" fmla="*/ 4 h 21"/>
              <a:gd name="T60" fmla="*/ 14 w 21"/>
              <a:gd name="T61" fmla="*/ 4 h 21"/>
              <a:gd name="T62" fmla="*/ 18 w 21"/>
              <a:gd name="T63" fmla="*/ 6 h 21"/>
              <a:gd name="T64" fmla="*/ 18 w 21"/>
              <a:gd name="T65" fmla="*/ 8 h 21"/>
              <a:gd name="T66" fmla="*/ 19 w 21"/>
              <a:gd name="T67" fmla="*/ 12 h 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
              <a:gd name="T103" fmla="*/ 0 h 21"/>
              <a:gd name="T104" fmla="*/ 21 w 21"/>
              <a:gd name="T105" fmla="*/ 21 h 2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 h="21">
                <a:moveTo>
                  <a:pt x="21" y="12"/>
                </a:moveTo>
                <a:lnTo>
                  <a:pt x="21" y="8"/>
                </a:lnTo>
                <a:lnTo>
                  <a:pt x="18" y="4"/>
                </a:lnTo>
                <a:lnTo>
                  <a:pt x="16" y="2"/>
                </a:lnTo>
                <a:lnTo>
                  <a:pt x="12" y="0"/>
                </a:lnTo>
                <a:lnTo>
                  <a:pt x="6" y="2"/>
                </a:lnTo>
                <a:lnTo>
                  <a:pt x="4" y="4"/>
                </a:lnTo>
                <a:lnTo>
                  <a:pt x="2" y="8"/>
                </a:lnTo>
                <a:lnTo>
                  <a:pt x="0" y="12"/>
                </a:lnTo>
                <a:lnTo>
                  <a:pt x="2" y="15"/>
                </a:lnTo>
                <a:lnTo>
                  <a:pt x="4" y="19"/>
                </a:lnTo>
                <a:lnTo>
                  <a:pt x="6" y="21"/>
                </a:lnTo>
                <a:lnTo>
                  <a:pt x="12" y="21"/>
                </a:lnTo>
                <a:lnTo>
                  <a:pt x="16" y="21"/>
                </a:lnTo>
                <a:lnTo>
                  <a:pt x="18" y="19"/>
                </a:lnTo>
                <a:lnTo>
                  <a:pt x="21" y="15"/>
                </a:lnTo>
                <a:lnTo>
                  <a:pt x="21" y="12"/>
                </a:lnTo>
                <a:close/>
                <a:moveTo>
                  <a:pt x="19" y="12"/>
                </a:moveTo>
                <a:lnTo>
                  <a:pt x="18" y="14"/>
                </a:lnTo>
                <a:lnTo>
                  <a:pt x="18" y="17"/>
                </a:lnTo>
                <a:lnTo>
                  <a:pt x="14" y="19"/>
                </a:lnTo>
                <a:lnTo>
                  <a:pt x="12" y="19"/>
                </a:lnTo>
                <a:lnTo>
                  <a:pt x="8" y="19"/>
                </a:lnTo>
                <a:lnTo>
                  <a:pt x="6" y="17"/>
                </a:lnTo>
                <a:lnTo>
                  <a:pt x="4" y="14"/>
                </a:lnTo>
                <a:lnTo>
                  <a:pt x="2" y="12"/>
                </a:lnTo>
                <a:lnTo>
                  <a:pt x="4" y="8"/>
                </a:lnTo>
                <a:lnTo>
                  <a:pt x="6" y="6"/>
                </a:lnTo>
                <a:lnTo>
                  <a:pt x="8" y="4"/>
                </a:lnTo>
                <a:lnTo>
                  <a:pt x="12" y="4"/>
                </a:lnTo>
                <a:lnTo>
                  <a:pt x="14" y="4"/>
                </a:lnTo>
                <a:lnTo>
                  <a:pt x="18" y="6"/>
                </a:lnTo>
                <a:lnTo>
                  <a:pt x="18" y="8"/>
                </a:lnTo>
                <a:lnTo>
                  <a:pt x="19" y="12"/>
                </a:lnTo>
                <a:close/>
              </a:path>
            </a:pathLst>
          </a:custGeom>
          <a:solidFill>
            <a:srgbClr val="B1A9D0"/>
          </a:solidFill>
          <a:ln w="9525">
            <a:noFill/>
            <a:round/>
            <a:headEnd/>
            <a:tailEnd/>
          </a:ln>
        </p:spPr>
        <p:txBody>
          <a:bodyPr/>
          <a:lstStyle/>
          <a:p>
            <a:endParaRPr lang="es-ES"/>
          </a:p>
        </p:txBody>
      </p:sp>
      <p:sp>
        <p:nvSpPr>
          <p:cNvPr id="37099" name="Freeform 902"/>
          <p:cNvSpPr>
            <a:spLocks noEditPoints="1"/>
          </p:cNvSpPr>
          <p:nvPr/>
        </p:nvSpPr>
        <p:spPr bwMode="auto">
          <a:xfrm>
            <a:off x="6081713" y="3476625"/>
            <a:ext cx="26987" cy="30163"/>
          </a:xfrm>
          <a:custGeom>
            <a:avLst/>
            <a:gdLst>
              <a:gd name="T0" fmla="*/ 17 w 17"/>
              <a:gd name="T1" fmla="*/ 10 h 19"/>
              <a:gd name="T2" fmla="*/ 17 w 17"/>
              <a:gd name="T3" fmla="*/ 6 h 19"/>
              <a:gd name="T4" fmla="*/ 16 w 17"/>
              <a:gd name="T5" fmla="*/ 2 h 19"/>
              <a:gd name="T6" fmla="*/ 12 w 17"/>
              <a:gd name="T7" fmla="*/ 0 h 19"/>
              <a:gd name="T8" fmla="*/ 10 w 17"/>
              <a:gd name="T9" fmla="*/ 0 h 19"/>
              <a:gd name="T10" fmla="*/ 6 w 17"/>
              <a:gd name="T11" fmla="*/ 0 h 19"/>
              <a:gd name="T12" fmla="*/ 2 w 17"/>
              <a:gd name="T13" fmla="*/ 2 h 19"/>
              <a:gd name="T14" fmla="*/ 0 w 17"/>
              <a:gd name="T15" fmla="*/ 6 h 19"/>
              <a:gd name="T16" fmla="*/ 0 w 17"/>
              <a:gd name="T17" fmla="*/ 10 h 19"/>
              <a:gd name="T18" fmla="*/ 0 w 17"/>
              <a:gd name="T19" fmla="*/ 13 h 19"/>
              <a:gd name="T20" fmla="*/ 2 w 17"/>
              <a:gd name="T21" fmla="*/ 15 h 19"/>
              <a:gd name="T22" fmla="*/ 6 w 17"/>
              <a:gd name="T23" fmla="*/ 17 h 19"/>
              <a:gd name="T24" fmla="*/ 10 w 17"/>
              <a:gd name="T25" fmla="*/ 19 h 19"/>
              <a:gd name="T26" fmla="*/ 12 w 17"/>
              <a:gd name="T27" fmla="*/ 17 h 19"/>
              <a:gd name="T28" fmla="*/ 16 w 17"/>
              <a:gd name="T29" fmla="*/ 15 h 19"/>
              <a:gd name="T30" fmla="*/ 17 w 17"/>
              <a:gd name="T31" fmla="*/ 13 h 19"/>
              <a:gd name="T32" fmla="*/ 17 w 17"/>
              <a:gd name="T33" fmla="*/ 10 h 19"/>
              <a:gd name="T34" fmla="*/ 16 w 17"/>
              <a:gd name="T35" fmla="*/ 10 h 19"/>
              <a:gd name="T36" fmla="*/ 16 w 17"/>
              <a:gd name="T37" fmla="*/ 12 h 19"/>
              <a:gd name="T38" fmla="*/ 14 w 17"/>
              <a:gd name="T39" fmla="*/ 13 h 19"/>
              <a:gd name="T40" fmla="*/ 12 w 17"/>
              <a:gd name="T41" fmla="*/ 15 h 19"/>
              <a:gd name="T42" fmla="*/ 10 w 17"/>
              <a:gd name="T43" fmla="*/ 15 h 19"/>
              <a:gd name="T44" fmla="*/ 6 w 17"/>
              <a:gd name="T45" fmla="*/ 15 h 19"/>
              <a:gd name="T46" fmla="*/ 4 w 17"/>
              <a:gd name="T47" fmla="*/ 13 h 19"/>
              <a:gd name="T48" fmla="*/ 2 w 17"/>
              <a:gd name="T49" fmla="*/ 12 h 19"/>
              <a:gd name="T50" fmla="*/ 2 w 17"/>
              <a:gd name="T51" fmla="*/ 10 h 19"/>
              <a:gd name="T52" fmla="*/ 2 w 17"/>
              <a:gd name="T53" fmla="*/ 6 h 19"/>
              <a:gd name="T54" fmla="*/ 4 w 17"/>
              <a:gd name="T55" fmla="*/ 4 h 19"/>
              <a:gd name="T56" fmla="*/ 6 w 17"/>
              <a:gd name="T57" fmla="*/ 4 h 19"/>
              <a:gd name="T58" fmla="*/ 10 w 17"/>
              <a:gd name="T59" fmla="*/ 2 h 19"/>
              <a:gd name="T60" fmla="*/ 12 w 17"/>
              <a:gd name="T61" fmla="*/ 4 h 19"/>
              <a:gd name="T62" fmla="*/ 14 w 17"/>
              <a:gd name="T63" fmla="*/ 4 h 19"/>
              <a:gd name="T64" fmla="*/ 16 w 17"/>
              <a:gd name="T65" fmla="*/ 6 h 19"/>
              <a:gd name="T66" fmla="*/ 16 w 17"/>
              <a:gd name="T67" fmla="*/ 10 h 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
              <a:gd name="T103" fmla="*/ 0 h 19"/>
              <a:gd name="T104" fmla="*/ 17 w 17"/>
              <a:gd name="T105" fmla="*/ 19 h 1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 h="19">
                <a:moveTo>
                  <a:pt x="17" y="10"/>
                </a:moveTo>
                <a:lnTo>
                  <a:pt x="17" y="6"/>
                </a:lnTo>
                <a:lnTo>
                  <a:pt x="16" y="2"/>
                </a:lnTo>
                <a:lnTo>
                  <a:pt x="12" y="0"/>
                </a:lnTo>
                <a:lnTo>
                  <a:pt x="10" y="0"/>
                </a:lnTo>
                <a:lnTo>
                  <a:pt x="6" y="0"/>
                </a:lnTo>
                <a:lnTo>
                  <a:pt x="2" y="2"/>
                </a:lnTo>
                <a:lnTo>
                  <a:pt x="0" y="6"/>
                </a:lnTo>
                <a:lnTo>
                  <a:pt x="0" y="10"/>
                </a:lnTo>
                <a:lnTo>
                  <a:pt x="0" y="13"/>
                </a:lnTo>
                <a:lnTo>
                  <a:pt x="2" y="15"/>
                </a:lnTo>
                <a:lnTo>
                  <a:pt x="6" y="17"/>
                </a:lnTo>
                <a:lnTo>
                  <a:pt x="10" y="19"/>
                </a:lnTo>
                <a:lnTo>
                  <a:pt x="12" y="17"/>
                </a:lnTo>
                <a:lnTo>
                  <a:pt x="16" y="15"/>
                </a:lnTo>
                <a:lnTo>
                  <a:pt x="17" y="13"/>
                </a:lnTo>
                <a:lnTo>
                  <a:pt x="17" y="10"/>
                </a:lnTo>
                <a:close/>
                <a:moveTo>
                  <a:pt x="16" y="10"/>
                </a:moveTo>
                <a:lnTo>
                  <a:pt x="16" y="12"/>
                </a:lnTo>
                <a:lnTo>
                  <a:pt x="14" y="13"/>
                </a:lnTo>
                <a:lnTo>
                  <a:pt x="12" y="15"/>
                </a:lnTo>
                <a:lnTo>
                  <a:pt x="10" y="15"/>
                </a:lnTo>
                <a:lnTo>
                  <a:pt x="6" y="15"/>
                </a:lnTo>
                <a:lnTo>
                  <a:pt x="4" y="13"/>
                </a:lnTo>
                <a:lnTo>
                  <a:pt x="2" y="12"/>
                </a:lnTo>
                <a:lnTo>
                  <a:pt x="2" y="10"/>
                </a:lnTo>
                <a:lnTo>
                  <a:pt x="2" y="6"/>
                </a:lnTo>
                <a:lnTo>
                  <a:pt x="4" y="4"/>
                </a:lnTo>
                <a:lnTo>
                  <a:pt x="6" y="4"/>
                </a:lnTo>
                <a:lnTo>
                  <a:pt x="10" y="2"/>
                </a:lnTo>
                <a:lnTo>
                  <a:pt x="12" y="4"/>
                </a:lnTo>
                <a:lnTo>
                  <a:pt x="14" y="4"/>
                </a:lnTo>
                <a:lnTo>
                  <a:pt x="16" y="6"/>
                </a:lnTo>
                <a:lnTo>
                  <a:pt x="16" y="10"/>
                </a:lnTo>
                <a:close/>
              </a:path>
            </a:pathLst>
          </a:custGeom>
          <a:solidFill>
            <a:srgbClr val="B8B1D4"/>
          </a:solidFill>
          <a:ln w="9525">
            <a:noFill/>
            <a:round/>
            <a:headEnd/>
            <a:tailEnd/>
          </a:ln>
        </p:spPr>
        <p:txBody>
          <a:bodyPr/>
          <a:lstStyle/>
          <a:p>
            <a:endParaRPr lang="es-ES"/>
          </a:p>
        </p:txBody>
      </p:sp>
      <p:sp>
        <p:nvSpPr>
          <p:cNvPr id="37100" name="Freeform 903"/>
          <p:cNvSpPr>
            <a:spLocks noEditPoints="1"/>
          </p:cNvSpPr>
          <p:nvPr/>
        </p:nvSpPr>
        <p:spPr bwMode="auto">
          <a:xfrm>
            <a:off x="6081713" y="3479800"/>
            <a:ext cx="26987" cy="23813"/>
          </a:xfrm>
          <a:custGeom>
            <a:avLst/>
            <a:gdLst>
              <a:gd name="T0" fmla="*/ 17 w 17"/>
              <a:gd name="T1" fmla="*/ 8 h 15"/>
              <a:gd name="T2" fmla="*/ 16 w 17"/>
              <a:gd name="T3" fmla="*/ 4 h 15"/>
              <a:gd name="T4" fmla="*/ 16 w 17"/>
              <a:gd name="T5" fmla="*/ 2 h 15"/>
              <a:gd name="T6" fmla="*/ 12 w 17"/>
              <a:gd name="T7" fmla="*/ 0 h 15"/>
              <a:gd name="T8" fmla="*/ 10 w 17"/>
              <a:gd name="T9" fmla="*/ 0 h 15"/>
              <a:gd name="T10" fmla="*/ 6 w 17"/>
              <a:gd name="T11" fmla="*/ 0 h 15"/>
              <a:gd name="T12" fmla="*/ 4 w 17"/>
              <a:gd name="T13" fmla="*/ 2 h 15"/>
              <a:gd name="T14" fmla="*/ 2 w 17"/>
              <a:gd name="T15" fmla="*/ 4 h 15"/>
              <a:gd name="T16" fmla="*/ 0 w 17"/>
              <a:gd name="T17" fmla="*/ 8 h 15"/>
              <a:gd name="T18" fmla="*/ 2 w 17"/>
              <a:gd name="T19" fmla="*/ 10 h 15"/>
              <a:gd name="T20" fmla="*/ 4 w 17"/>
              <a:gd name="T21" fmla="*/ 13 h 15"/>
              <a:gd name="T22" fmla="*/ 6 w 17"/>
              <a:gd name="T23" fmla="*/ 15 h 15"/>
              <a:gd name="T24" fmla="*/ 10 w 17"/>
              <a:gd name="T25" fmla="*/ 15 h 15"/>
              <a:gd name="T26" fmla="*/ 12 w 17"/>
              <a:gd name="T27" fmla="*/ 15 h 15"/>
              <a:gd name="T28" fmla="*/ 16 w 17"/>
              <a:gd name="T29" fmla="*/ 13 h 15"/>
              <a:gd name="T30" fmla="*/ 16 w 17"/>
              <a:gd name="T31" fmla="*/ 10 h 15"/>
              <a:gd name="T32" fmla="*/ 17 w 17"/>
              <a:gd name="T33" fmla="*/ 8 h 15"/>
              <a:gd name="T34" fmla="*/ 16 w 17"/>
              <a:gd name="T35" fmla="*/ 8 h 15"/>
              <a:gd name="T36" fmla="*/ 14 w 17"/>
              <a:gd name="T37" fmla="*/ 11 h 15"/>
              <a:gd name="T38" fmla="*/ 10 w 17"/>
              <a:gd name="T39" fmla="*/ 13 h 15"/>
              <a:gd name="T40" fmla="*/ 4 w 17"/>
              <a:gd name="T41" fmla="*/ 11 h 15"/>
              <a:gd name="T42" fmla="*/ 4 w 17"/>
              <a:gd name="T43" fmla="*/ 8 h 15"/>
              <a:gd name="T44" fmla="*/ 4 w 17"/>
              <a:gd name="T45" fmla="*/ 4 h 15"/>
              <a:gd name="T46" fmla="*/ 10 w 17"/>
              <a:gd name="T47" fmla="*/ 2 h 15"/>
              <a:gd name="T48" fmla="*/ 14 w 17"/>
              <a:gd name="T49" fmla="*/ 4 h 15"/>
              <a:gd name="T50" fmla="*/ 16 w 17"/>
              <a:gd name="T51" fmla="*/ 8 h 1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
              <a:gd name="T79" fmla="*/ 0 h 15"/>
              <a:gd name="T80" fmla="*/ 17 w 17"/>
              <a:gd name="T81" fmla="*/ 15 h 1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 h="15">
                <a:moveTo>
                  <a:pt x="17" y="8"/>
                </a:moveTo>
                <a:lnTo>
                  <a:pt x="16" y="4"/>
                </a:lnTo>
                <a:lnTo>
                  <a:pt x="16" y="2"/>
                </a:lnTo>
                <a:lnTo>
                  <a:pt x="12" y="0"/>
                </a:lnTo>
                <a:lnTo>
                  <a:pt x="10" y="0"/>
                </a:lnTo>
                <a:lnTo>
                  <a:pt x="6" y="0"/>
                </a:lnTo>
                <a:lnTo>
                  <a:pt x="4" y="2"/>
                </a:lnTo>
                <a:lnTo>
                  <a:pt x="2" y="4"/>
                </a:lnTo>
                <a:lnTo>
                  <a:pt x="0" y="8"/>
                </a:lnTo>
                <a:lnTo>
                  <a:pt x="2" y="10"/>
                </a:lnTo>
                <a:lnTo>
                  <a:pt x="4" y="13"/>
                </a:lnTo>
                <a:lnTo>
                  <a:pt x="6" y="15"/>
                </a:lnTo>
                <a:lnTo>
                  <a:pt x="10" y="15"/>
                </a:lnTo>
                <a:lnTo>
                  <a:pt x="12" y="15"/>
                </a:lnTo>
                <a:lnTo>
                  <a:pt x="16" y="13"/>
                </a:lnTo>
                <a:lnTo>
                  <a:pt x="16" y="10"/>
                </a:lnTo>
                <a:lnTo>
                  <a:pt x="17" y="8"/>
                </a:lnTo>
                <a:close/>
                <a:moveTo>
                  <a:pt x="16" y="8"/>
                </a:moveTo>
                <a:lnTo>
                  <a:pt x="14" y="11"/>
                </a:lnTo>
                <a:lnTo>
                  <a:pt x="10" y="13"/>
                </a:lnTo>
                <a:lnTo>
                  <a:pt x="4" y="11"/>
                </a:lnTo>
                <a:lnTo>
                  <a:pt x="4" y="8"/>
                </a:lnTo>
                <a:lnTo>
                  <a:pt x="4" y="4"/>
                </a:lnTo>
                <a:lnTo>
                  <a:pt x="10" y="2"/>
                </a:lnTo>
                <a:lnTo>
                  <a:pt x="14" y="4"/>
                </a:lnTo>
                <a:lnTo>
                  <a:pt x="16" y="8"/>
                </a:lnTo>
                <a:close/>
              </a:path>
            </a:pathLst>
          </a:custGeom>
          <a:solidFill>
            <a:srgbClr val="C1BADA"/>
          </a:solidFill>
          <a:ln w="9525">
            <a:noFill/>
            <a:round/>
            <a:headEnd/>
            <a:tailEnd/>
          </a:ln>
        </p:spPr>
        <p:txBody>
          <a:bodyPr/>
          <a:lstStyle/>
          <a:p>
            <a:endParaRPr lang="es-ES"/>
          </a:p>
        </p:txBody>
      </p:sp>
      <p:sp>
        <p:nvSpPr>
          <p:cNvPr id="37101" name="Freeform 904"/>
          <p:cNvSpPr>
            <a:spLocks noEditPoints="1"/>
          </p:cNvSpPr>
          <p:nvPr/>
        </p:nvSpPr>
        <p:spPr bwMode="auto">
          <a:xfrm>
            <a:off x="6084888" y="3479800"/>
            <a:ext cx="22225" cy="20638"/>
          </a:xfrm>
          <a:custGeom>
            <a:avLst/>
            <a:gdLst>
              <a:gd name="T0" fmla="*/ 14 w 14"/>
              <a:gd name="T1" fmla="*/ 8 h 13"/>
              <a:gd name="T2" fmla="*/ 14 w 14"/>
              <a:gd name="T3" fmla="*/ 4 h 13"/>
              <a:gd name="T4" fmla="*/ 12 w 14"/>
              <a:gd name="T5" fmla="*/ 2 h 13"/>
              <a:gd name="T6" fmla="*/ 10 w 14"/>
              <a:gd name="T7" fmla="*/ 2 h 13"/>
              <a:gd name="T8" fmla="*/ 8 w 14"/>
              <a:gd name="T9" fmla="*/ 0 h 13"/>
              <a:gd name="T10" fmla="*/ 4 w 14"/>
              <a:gd name="T11" fmla="*/ 2 h 13"/>
              <a:gd name="T12" fmla="*/ 2 w 14"/>
              <a:gd name="T13" fmla="*/ 2 h 13"/>
              <a:gd name="T14" fmla="*/ 0 w 14"/>
              <a:gd name="T15" fmla="*/ 4 h 13"/>
              <a:gd name="T16" fmla="*/ 0 w 14"/>
              <a:gd name="T17" fmla="*/ 8 h 13"/>
              <a:gd name="T18" fmla="*/ 0 w 14"/>
              <a:gd name="T19" fmla="*/ 10 h 13"/>
              <a:gd name="T20" fmla="*/ 2 w 14"/>
              <a:gd name="T21" fmla="*/ 11 h 13"/>
              <a:gd name="T22" fmla="*/ 4 w 14"/>
              <a:gd name="T23" fmla="*/ 13 h 13"/>
              <a:gd name="T24" fmla="*/ 8 w 14"/>
              <a:gd name="T25" fmla="*/ 13 h 13"/>
              <a:gd name="T26" fmla="*/ 10 w 14"/>
              <a:gd name="T27" fmla="*/ 13 h 13"/>
              <a:gd name="T28" fmla="*/ 12 w 14"/>
              <a:gd name="T29" fmla="*/ 11 h 13"/>
              <a:gd name="T30" fmla="*/ 14 w 14"/>
              <a:gd name="T31" fmla="*/ 10 h 13"/>
              <a:gd name="T32" fmla="*/ 14 w 14"/>
              <a:gd name="T33" fmla="*/ 8 h 13"/>
              <a:gd name="T34" fmla="*/ 12 w 14"/>
              <a:gd name="T35" fmla="*/ 8 h 13"/>
              <a:gd name="T36" fmla="*/ 10 w 14"/>
              <a:gd name="T37" fmla="*/ 11 h 13"/>
              <a:gd name="T38" fmla="*/ 8 w 14"/>
              <a:gd name="T39" fmla="*/ 11 h 13"/>
              <a:gd name="T40" fmla="*/ 4 w 14"/>
              <a:gd name="T41" fmla="*/ 11 h 13"/>
              <a:gd name="T42" fmla="*/ 2 w 14"/>
              <a:gd name="T43" fmla="*/ 8 h 13"/>
              <a:gd name="T44" fmla="*/ 4 w 14"/>
              <a:gd name="T45" fmla="*/ 4 h 13"/>
              <a:gd name="T46" fmla="*/ 8 w 14"/>
              <a:gd name="T47" fmla="*/ 2 h 13"/>
              <a:gd name="T48" fmla="*/ 10 w 14"/>
              <a:gd name="T49" fmla="*/ 4 h 13"/>
              <a:gd name="T50" fmla="*/ 12 w 14"/>
              <a:gd name="T51" fmla="*/ 8 h 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
              <a:gd name="T79" fmla="*/ 0 h 13"/>
              <a:gd name="T80" fmla="*/ 14 w 14"/>
              <a:gd name="T81" fmla="*/ 13 h 1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 h="13">
                <a:moveTo>
                  <a:pt x="14" y="8"/>
                </a:moveTo>
                <a:lnTo>
                  <a:pt x="14" y="4"/>
                </a:lnTo>
                <a:lnTo>
                  <a:pt x="12" y="2"/>
                </a:lnTo>
                <a:lnTo>
                  <a:pt x="10" y="2"/>
                </a:lnTo>
                <a:lnTo>
                  <a:pt x="8" y="0"/>
                </a:lnTo>
                <a:lnTo>
                  <a:pt x="4" y="2"/>
                </a:lnTo>
                <a:lnTo>
                  <a:pt x="2" y="2"/>
                </a:lnTo>
                <a:lnTo>
                  <a:pt x="0" y="4"/>
                </a:lnTo>
                <a:lnTo>
                  <a:pt x="0" y="8"/>
                </a:lnTo>
                <a:lnTo>
                  <a:pt x="0" y="10"/>
                </a:lnTo>
                <a:lnTo>
                  <a:pt x="2" y="11"/>
                </a:lnTo>
                <a:lnTo>
                  <a:pt x="4" y="13"/>
                </a:lnTo>
                <a:lnTo>
                  <a:pt x="8" y="13"/>
                </a:lnTo>
                <a:lnTo>
                  <a:pt x="10" y="13"/>
                </a:lnTo>
                <a:lnTo>
                  <a:pt x="12" y="11"/>
                </a:lnTo>
                <a:lnTo>
                  <a:pt x="14" y="10"/>
                </a:lnTo>
                <a:lnTo>
                  <a:pt x="14" y="8"/>
                </a:lnTo>
                <a:close/>
                <a:moveTo>
                  <a:pt x="12" y="8"/>
                </a:moveTo>
                <a:lnTo>
                  <a:pt x="10" y="11"/>
                </a:lnTo>
                <a:lnTo>
                  <a:pt x="8" y="11"/>
                </a:lnTo>
                <a:lnTo>
                  <a:pt x="4" y="11"/>
                </a:lnTo>
                <a:lnTo>
                  <a:pt x="2" y="8"/>
                </a:lnTo>
                <a:lnTo>
                  <a:pt x="4" y="4"/>
                </a:lnTo>
                <a:lnTo>
                  <a:pt x="8" y="2"/>
                </a:lnTo>
                <a:lnTo>
                  <a:pt x="10" y="4"/>
                </a:lnTo>
                <a:lnTo>
                  <a:pt x="12" y="8"/>
                </a:lnTo>
                <a:close/>
              </a:path>
            </a:pathLst>
          </a:custGeom>
          <a:solidFill>
            <a:srgbClr val="C9C2DF"/>
          </a:solidFill>
          <a:ln w="9525">
            <a:noFill/>
            <a:round/>
            <a:headEnd/>
            <a:tailEnd/>
          </a:ln>
        </p:spPr>
        <p:txBody>
          <a:bodyPr/>
          <a:lstStyle/>
          <a:p>
            <a:endParaRPr lang="es-ES"/>
          </a:p>
        </p:txBody>
      </p:sp>
      <p:sp>
        <p:nvSpPr>
          <p:cNvPr id="37102" name="Freeform 905"/>
          <p:cNvSpPr>
            <a:spLocks noEditPoints="1"/>
          </p:cNvSpPr>
          <p:nvPr/>
        </p:nvSpPr>
        <p:spPr bwMode="auto">
          <a:xfrm>
            <a:off x="6088063" y="3482975"/>
            <a:ext cx="19050" cy="17463"/>
          </a:xfrm>
          <a:custGeom>
            <a:avLst/>
            <a:gdLst>
              <a:gd name="T0" fmla="*/ 12 w 12"/>
              <a:gd name="T1" fmla="*/ 6 h 11"/>
              <a:gd name="T2" fmla="*/ 10 w 12"/>
              <a:gd name="T3" fmla="*/ 2 h 11"/>
              <a:gd name="T4" fmla="*/ 6 w 12"/>
              <a:gd name="T5" fmla="*/ 0 h 11"/>
              <a:gd name="T6" fmla="*/ 0 w 12"/>
              <a:gd name="T7" fmla="*/ 2 h 11"/>
              <a:gd name="T8" fmla="*/ 0 w 12"/>
              <a:gd name="T9" fmla="*/ 6 h 11"/>
              <a:gd name="T10" fmla="*/ 0 w 12"/>
              <a:gd name="T11" fmla="*/ 9 h 11"/>
              <a:gd name="T12" fmla="*/ 6 w 12"/>
              <a:gd name="T13" fmla="*/ 11 h 11"/>
              <a:gd name="T14" fmla="*/ 10 w 12"/>
              <a:gd name="T15" fmla="*/ 9 h 11"/>
              <a:gd name="T16" fmla="*/ 12 w 12"/>
              <a:gd name="T17" fmla="*/ 6 h 11"/>
              <a:gd name="T18" fmla="*/ 8 w 12"/>
              <a:gd name="T19" fmla="*/ 6 h 11"/>
              <a:gd name="T20" fmla="*/ 8 w 12"/>
              <a:gd name="T21" fmla="*/ 8 h 11"/>
              <a:gd name="T22" fmla="*/ 6 w 12"/>
              <a:gd name="T23" fmla="*/ 9 h 11"/>
              <a:gd name="T24" fmla="*/ 2 w 12"/>
              <a:gd name="T25" fmla="*/ 8 h 11"/>
              <a:gd name="T26" fmla="*/ 2 w 12"/>
              <a:gd name="T27" fmla="*/ 6 h 11"/>
              <a:gd name="T28" fmla="*/ 2 w 12"/>
              <a:gd name="T29" fmla="*/ 4 h 11"/>
              <a:gd name="T30" fmla="*/ 6 w 12"/>
              <a:gd name="T31" fmla="*/ 2 h 11"/>
              <a:gd name="T32" fmla="*/ 8 w 12"/>
              <a:gd name="T33" fmla="*/ 4 h 11"/>
              <a:gd name="T34" fmla="*/ 8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2" y="6"/>
                </a:moveTo>
                <a:lnTo>
                  <a:pt x="10" y="2"/>
                </a:lnTo>
                <a:lnTo>
                  <a:pt x="6" y="0"/>
                </a:lnTo>
                <a:lnTo>
                  <a:pt x="0" y="2"/>
                </a:lnTo>
                <a:lnTo>
                  <a:pt x="0" y="6"/>
                </a:lnTo>
                <a:lnTo>
                  <a:pt x="0" y="9"/>
                </a:lnTo>
                <a:lnTo>
                  <a:pt x="6" y="11"/>
                </a:lnTo>
                <a:lnTo>
                  <a:pt x="10" y="9"/>
                </a:lnTo>
                <a:lnTo>
                  <a:pt x="12" y="6"/>
                </a:lnTo>
                <a:close/>
                <a:moveTo>
                  <a:pt x="8" y="6"/>
                </a:moveTo>
                <a:lnTo>
                  <a:pt x="8" y="8"/>
                </a:lnTo>
                <a:lnTo>
                  <a:pt x="6" y="9"/>
                </a:lnTo>
                <a:lnTo>
                  <a:pt x="2" y="8"/>
                </a:lnTo>
                <a:lnTo>
                  <a:pt x="2" y="6"/>
                </a:lnTo>
                <a:lnTo>
                  <a:pt x="2" y="4"/>
                </a:lnTo>
                <a:lnTo>
                  <a:pt x="6" y="2"/>
                </a:lnTo>
                <a:lnTo>
                  <a:pt x="8" y="4"/>
                </a:lnTo>
                <a:lnTo>
                  <a:pt x="8" y="6"/>
                </a:lnTo>
                <a:close/>
              </a:path>
            </a:pathLst>
          </a:custGeom>
          <a:solidFill>
            <a:srgbClr val="D3CDE5"/>
          </a:solidFill>
          <a:ln w="9525">
            <a:noFill/>
            <a:round/>
            <a:headEnd/>
            <a:tailEnd/>
          </a:ln>
        </p:spPr>
        <p:txBody>
          <a:bodyPr/>
          <a:lstStyle/>
          <a:p>
            <a:endParaRPr lang="es-ES"/>
          </a:p>
        </p:txBody>
      </p:sp>
      <p:sp>
        <p:nvSpPr>
          <p:cNvPr id="37103" name="Freeform 906"/>
          <p:cNvSpPr>
            <a:spLocks noEditPoints="1"/>
          </p:cNvSpPr>
          <p:nvPr/>
        </p:nvSpPr>
        <p:spPr bwMode="auto">
          <a:xfrm>
            <a:off x="6088063" y="3482975"/>
            <a:ext cx="15875" cy="14288"/>
          </a:xfrm>
          <a:custGeom>
            <a:avLst/>
            <a:gdLst>
              <a:gd name="T0" fmla="*/ 10 w 10"/>
              <a:gd name="T1" fmla="*/ 6 h 9"/>
              <a:gd name="T2" fmla="*/ 8 w 10"/>
              <a:gd name="T3" fmla="*/ 2 h 9"/>
              <a:gd name="T4" fmla="*/ 6 w 10"/>
              <a:gd name="T5" fmla="*/ 0 h 9"/>
              <a:gd name="T6" fmla="*/ 2 w 10"/>
              <a:gd name="T7" fmla="*/ 2 h 9"/>
              <a:gd name="T8" fmla="*/ 0 w 10"/>
              <a:gd name="T9" fmla="*/ 6 h 9"/>
              <a:gd name="T10" fmla="*/ 2 w 10"/>
              <a:gd name="T11" fmla="*/ 9 h 9"/>
              <a:gd name="T12" fmla="*/ 6 w 10"/>
              <a:gd name="T13" fmla="*/ 9 h 9"/>
              <a:gd name="T14" fmla="*/ 8 w 10"/>
              <a:gd name="T15" fmla="*/ 9 h 9"/>
              <a:gd name="T16" fmla="*/ 10 w 10"/>
              <a:gd name="T17" fmla="*/ 6 h 9"/>
              <a:gd name="T18" fmla="*/ 8 w 10"/>
              <a:gd name="T19" fmla="*/ 6 h 9"/>
              <a:gd name="T20" fmla="*/ 6 w 10"/>
              <a:gd name="T21" fmla="*/ 8 h 9"/>
              <a:gd name="T22" fmla="*/ 6 w 10"/>
              <a:gd name="T23" fmla="*/ 8 h 9"/>
              <a:gd name="T24" fmla="*/ 4 w 10"/>
              <a:gd name="T25" fmla="*/ 8 h 9"/>
              <a:gd name="T26" fmla="*/ 2 w 10"/>
              <a:gd name="T27" fmla="*/ 6 h 9"/>
              <a:gd name="T28" fmla="*/ 4 w 10"/>
              <a:gd name="T29" fmla="*/ 4 h 9"/>
              <a:gd name="T30" fmla="*/ 6 w 10"/>
              <a:gd name="T31" fmla="*/ 4 h 9"/>
              <a:gd name="T32" fmla="*/ 6 w 10"/>
              <a:gd name="T33" fmla="*/ 4 h 9"/>
              <a:gd name="T34" fmla="*/ 8 w 10"/>
              <a:gd name="T35" fmla="*/ 6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9"/>
              <a:gd name="T56" fmla="*/ 10 w 10"/>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9">
                <a:moveTo>
                  <a:pt x="10" y="6"/>
                </a:moveTo>
                <a:lnTo>
                  <a:pt x="8" y="2"/>
                </a:lnTo>
                <a:lnTo>
                  <a:pt x="6" y="0"/>
                </a:lnTo>
                <a:lnTo>
                  <a:pt x="2" y="2"/>
                </a:lnTo>
                <a:lnTo>
                  <a:pt x="0" y="6"/>
                </a:lnTo>
                <a:lnTo>
                  <a:pt x="2" y="9"/>
                </a:lnTo>
                <a:lnTo>
                  <a:pt x="6" y="9"/>
                </a:lnTo>
                <a:lnTo>
                  <a:pt x="8" y="9"/>
                </a:lnTo>
                <a:lnTo>
                  <a:pt x="10" y="6"/>
                </a:lnTo>
                <a:close/>
                <a:moveTo>
                  <a:pt x="8" y="6"/>
                </a:moveTo>
                <a:lnTo>
                  <a:pt x="6" y="8"/>
                </a:lnTo>
                <a:lnTo>
                  <a:pt x="4" y="8"/>
                </a:lnTo>
                <a:lnTo>
                  <a:pt x="2" y="6"/>
                </a:lnTo>
                <a:lnTo>
                  <a:pt x="4" y="4"/>
                </a:lnTo>
                <a:lnTo>
                  <a:pt x="6" y="4"/>
                </a:lnTo>
                <a:lnTo>
                  <a:pt x="8" y="6"/>
                </a:lnTo>
                <a:close/>
              </a:path>
            </a:pathLst>
          </a:custGeom>
          <a:solidFill>
            <a:srgbClr val="DED9EB"/>
          </a:solidFill>
          <a:ln w="9525">
            <a:noFill/>
            <a:round/>
            <a:headEnd/>
            <a:tailEnd/>
          </a:ln>
        </p:spPr>
        <p:txBody>
          <a:bodyPr/>
          <a:lstStyle/>
          <a:p>
            <a:endParaRPr lang="es-ES"/>
          </a:p>
        </p:txBody>
      </p:sp>
      <p:sp>
        <p:nvSpPr>
          <p:cNvPr id="37104" name="Freeform 907"/>
          <p:cNvSpPr>
            <a:spLocks/>
          </p:cNvSpPr>
          <p:nvPr/>
        </p:nvSpPr>
        <p:spPr bwMode="auto">
          <a:xfrm>
            <a:off x="6091238" y="3486150"/>
            <a:ext cx="9525" cy="11113"/>
          </a:xfrm>
          <a:custGeom>
            <a:avLst/>
            <a:gdLst>
              <a:gd name="T0" fmla="*/ 6 w 6"/>
              <a:gd name="T1" fmla="*/ 4 h 7"/>
              <a:gd name="T2" fmla="*/ 6 w 6"/>
              <a:gd name="T3" fmla="*/ 2 h 7"/>
              <a:gd name="T4" fmla="*/ 4 w 6"/>
              <a:gd name="T5" fmla="*/ 0 h 7"/>
              <a:gd name="T6" fmla="*/ 0 w 6"/>
              <a:gd name="T7" fmla="*/ 2 h 7"/>
              <a:gd name="T8" fmla="*/ 0 w 6"/>
              <a:gd name="T9" fmla="*/ 4 h 7"/>
              <a:gd name="T10" fmla="*/ 0 w 6"/>
              <a:gd name="T11" fmla="*/ 6 h 7"/>
              <a:gd name="T12" fmla="*/ 4 w 6"/>
              <a:gd name="T13" fmla="*/ 7 h 7"/>
              <a:gd name="T14" fmla="*/ 6 w 6"/>
              <a:gd name="T15" fmla="*/ 6 h 7"/>
              <a:gd name="T16" fmla="*/ 6 w 6"/>
              <a:gd name="T17" fmla="*/ 4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7"/>
              <a:gd name="T29" fmla="*/ 6 w 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7">
                <a:moveTo>
                  <a:pt x="6" y="4"/>
                </a:moveTo>
                <a:lnTo>
                  <a:pt x="6" y="2"/>
                </a:lnTo>
                <a:lnTo>
                  <a:pt x="4" y="0"/>
                </a:lnTo>
                <a:lnTo>
                  <a:pt x="0" y="2"/>
                </a:lnTo>
                <a:lnTo>
                  <a:pt x="0" y="4"/>
                </a:lnTo>
                <a:lnTo>
                  <a:pt x="0" y="6"/>
                </a:lnTo>
                <a:lnTo>
                  <a:pt x="4" y="7"/>
                </a:lnTo>
                <a:lnTo>
                  <a:pt x="6" y="6"/>
                </a:lnTo>
                <a:lnTo>
                  <a:pt x="6" y="4"/>
                </a:lnTo>
                <a:close/>
              </a:path>
            </a:pathLst>
          </a:custGeom>
          <a:solidFill>
            <a:srgbClr val="E9E6F2"/>
          </a:solidFill>
          <a:ln w="9525">
            <a:noFill/>
            <a:round/>
            <a:headEnd/>
            <a:tailEnd/>
          </a:ln>
        </p:spPr>
        <p:txBody>
          <a:bodyPr/>
          <a:lstStyle/>
          <a:p>
            <a:endParaRPr lang="es-ES"/>
          </a:p>
        </p:txBody>
      </p:sp>
      <p:sp>
        <p:nvSpPr>
          <p:cNvPr id="37105" name="Freeform 908"/>
          <p:cNvSpPr>
            <a:spLocks/>
          </p:cNvSpPr>
          <p:nvPr/>
        </p:nvSpPr>
        <p:spPr bwMode="auto">
          <a:xfrm>
            <a:off x="6091238" y="3489325"/>
            <a:ext cx="9525" cy="6350"/>
          </a:xfrm>
          <a:custGeom>
            <a:avLst/>
            <a:gdLst>
              <a:gd name="T0" fmla="*/ 6 w 6"/>
              <a:gd name="T1" fmla="*/ 2 h 4"/>
              <a:gd name="T2" fmla="*/ 4 w 6"/>
              <a:gd name="T3" fmla="*/ 0 h 4"/>
              <a:gd name="T4" fmla="*/ 4 w 6"/>
              <a:gd name="T5" fmla="*/ 0 h 4"/>
              <a:gd name="T6" fmla="*/ 2 w 6"/>
              <a:gd name="T7" fmla="*/ 0 h 4"/>
              <a:gd name="T8" fmla="*/ 0 w 6"/>
              <a:gd name="T9" fmla="*/ 2 h 4"/>
              <a:gd name="T10" fmla="*/ 2 w 6"/>
              <a:gd name="T11" fmla="*/ 4 h 4"/>
              <a:gd name="T12" fmla="*/ 4 w 6"/>
              <a:gd name="T13" fmla="*/ 4 h 4"/>
              <a:gd name="T14" fmla="*/ 4 w 6"/>
              <a:gd name="T15" fmla="*/ 4 h 4"/>
              <a:gd name="T16" fmla="*/ 6 w 6"/>
              <a:gd name="T17" fmla="*/ 2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4"/>
              <a:gd name="T29" fmla="*/ 6 w 6"/>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4">
                <a:moveTo>
                  <a:pt x="6" y="2"/>
                </a:moveTo>
                <a:lnTo>
                  <a:pt x="4" y="0"/>
                </a:lnTo>
                <a:lnTo>
                  <a:pt x="2" y="0"/>
                </a:lnTo>
                <a:lnTo>
                  <a:pt x="0" y="2"/>
                </a:lnTo>
                <a:lnTo>
                  <a:pt x="2" y="4"/>
                </a:lnTo>
                <a:lnTo>
                  <a:pt x="4" y="4"/>
                </a:lnTo>
                <a:lnTo>
                  <a:pt x="6" y="2"/>
                </a:lnTo>
                <a:close/>
              </a:path>
            </a:pathLst>
          </a:custGeom>
          <a:solidFill>
            <a:srgbClr val="F4F2F8"/>
          </a:solidFill>
          <a:ln w="9525">
            <a:noFill/>
            <a:round/>
            <a:headEnd/>
            <a:tailEnd/>
          </a:ln>
        </p:spPr>
        <p:txBody>
          <a:bodyPr/>
          <a:lstStyle/>
          <a:p>
            <a:endParaRPr lang="es-ES"/>
          </a:p>
        </p:txBody>
      </p:sp>
      <p:sp>
        <p:nvSpPr>
          <p:cNvPr id="37106" name="Freeform 909"/>
          <p:cNvSpPr>
            <a:spLocks/>
          </p:cNvSpPr>
          <p:nvPr/>
        </p:nvSpPr>
        <p:spPr bwMode="auto">
          <a:xfrm>
            <a:off x="6094413" y="3489325"/>
            <a:ext cx="3175" cy="3175"/>
          </a:xfrm>
          <a:custGeom>
            <a:avLst/>
            <a:gdLst>
              <a:gd name="T0" fmla="*/ 2 w 2"/>
              <a:gd name="T1" fmla="*/ 2 h 2"/>
              <a:gd name="T2" fmla="*/ 2 w 2"/>
              <a:gd name="T3" fmla="*/ 0 h 2"/>
              <a:gd name="T4" fmla="*/ 2 w 2"/>
              <a:gd name="T5" fmla="*/ 0 h 2"/>
              <a:gd name="T6" fmla="*/ 0 w 2"/>
              <a:gd name="T7" fmla="*/ 0 h 2"/>
              <a:gd name="T8" fmla="*/ 0 w 2"/>
              <a:gd name="T9" fmla="*/ 2 h 2"/>
              <a:gd name="T10" fmla="*/ 0 w 2"/>
              <a:gd name="T11" fmla="*/ 2 h 2"/>
              <a:gd name="T12" fmla="*/ 2 w 2"/>
              <a:gd name="T13" fmla="*/ 2 h 2"/>
              <a:gd name="T14" fmla="*/ 2 w 2"/>
              <a:gd name="T15" fmla="*/ 2 h 2"/>
              <a:gd name="T16" fmla="*/ 2 w 2"/>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2"/>
                </a:moveTo>
                <a:lnTo>
                  <a:pt x="2" y="0"/>
                </a:lnTo>
                <a:lnTo>
                  <a:pt x="0" y="0"/>
                </a:lnTo>
                <a:lnTo>
                  <a:pt x="0" y="2"/>
                </a:lnTo>
                <a:lnTo>
                  <a:pt x="2" y="2"/>
                </a:lnTo>
                <a:close/>
              </a:path>
            </a:pathLst>
          </a:custGeom>
          <a:solidFill>
            <a:srgbClr val="FFFFFF"/>
          </a:solidFill>
          <a:ln w="9525">
            <a:noFill/>
            <a:round/>
            <a:headEnd/>
            <a:tailEnd/>
          </a:ln>
        </p:spPr>
        <p:txBody>
          <a:bodyPr/>
          <a:lstStyle/>
          <a:p>
            <a:endParaRPr lang="es-ES"/>
          </a:p>
        </p:txBody>
      </p:sp>
      <p:sp>
        <p:nvSpPr>
          <p:cNvPr id="37107" name="Freeform 910"/>
          <p:cNvSpPr>
            <a:spLocks/>
          </p:cNvSpPr>
          <p:nvPr/>
        </p:nvSpPr>
        <p:spPr bwMode="auto">
          <a:xfrm>
            <a:off x="6048375" y="3443288"/>
            <a:ext cx="119063" cy="119062"/>
          </a:xfrm>
          <a:custGeom>
            <a:avLst/>
            <a:gdLst>
              <a:gd name="T0" fmla="*/ 38 w 75"/>
              <a:gd name="T1" fmla="*/ 0 h 75"/>
              <a:gd name="T2" fmla="*/ 46 w 75"/>
              <a:gd name="T3" fmla="*/ 0 h 75"/>
              <a:gd name="T4" fmla="*/ 52 w 75"/>
              <a:gd name="T5" fmla="*/ 4 h 75"/>
              <a:gd name="T6" fmla="*/ 60 w 75"/>
              <a:gd name="T7" fmla="*/ 6 h 75"/>
              <a:gd name="T8" fmla="*/ 65 w 75"/>
              <a:gd name="T9" fmla="*/ 11 h 75"/>
              <a:gd name="T10" fmla="*/ 69 w 75"/>
              <a:gd name="T11" fmla="*/ 17 h 75"/>
              <a:gd name="T12" fmla="*/ 73 w 75"/>
              <a:gd name="T13" fmla="*/ 23 h 75"/>
              <a:gd name="T14" fmla="*/ 75 w 75"/>
              <a:gd name="T15" fmla="*/ 31 h 75"/>
              <a:gd name="T16" fmla="*/ 75 w 75"/>
              <a:gd name="T17" fmla="*/ 38 h 75"/>
              <a:gd name="T18" fmla="*/ 75 w 75"/>
              <a:gd name="T19" fmla="*/ 46 h 75"/>
              <a:gd name="T20" fmla="*/ 73 w 75"/>
              <a:gd name="T21" fmla="*/ 52 h 75"/>
              <a:gd name="T22" fmla="*/ 69 w 75"/>
              <a:gd name="T23" fmla="*/ 59 h 75"/>
              <a:gd name="T24" fmla="*/ 65 w 75"/>
              <a:gd name="T25" fmla="*/ 63 h 75"/>
              <a:gd name="T26" fmla="*/ 60 w 75"/>
              <a:gd name="T27" fmla="*/ 69 h 75"/>
              <a:gd name="T28" fmla="*/ 52 w 75"/>
              <a:gd name="T29" fmla="*/ 73 h 75"/>
              <a:gd name="T30" fmla="*/ 46 w 75"/>
              <a:gd name="T31" fmla="*/ 75 h 75"/>
              <a:gd name="T32" fmla="*/ 38 w 75"/>
              <a:gd name="T33" fmla="*/ 75 h 75"/>
              <a:gd name="T34" fmla="*/ 31 w 75"/>
              <a:gd name="T35" fmla="*/ 75 h 75"/>
              <a:gd name="T36" fmla="*/ 23 w 75"/>
              <a:gd name="T37" fmla="*/ 73 h 75"/>
              <a:gd name="T38" fmla="*/ 17 w 75"/>
              <a:gd name="T39" fmla="*/ 69 h 75"/>
              <a:gd name="T40" fmla="*/ 12 w 75"/>
              <a:gd name="T41" fmla="*/ 63 h 75"/>
              <a:gd name="T42" fmla="*/ 6 w 75"/>
              <a:gd name="T43" fmla="*/ 59 h 75"/>
              <a:gd name="T44" fmla="*/ 4 w 75"/>
              <a:gd name="T45" fmla="*/ 52 h 75"/>
              <a:gd name="T46" fmla="*/ 0 w 75"/>
              <a:gd name="T47" fmla="*/ 46 h 75"/>
              <a:gd name="T48" fmla="*/ 0 w 75"/>
              <a:gd name="T49" fmla="*/ 38 h 75"/>
              <a:gd name="T50" fmla="*/ 0 w 75"/>
              <a:gd name="T51" fmla="*/ 31 h 75"/>
              <a:gd name="T52" fmla="*/ 4 w 75"/>
              <a:gd name="T53" fmla="*/ 23 h 75"/>
              <a:gd name="T54" fmla="*/ 6 w 75"/>
              <a:gd name="T55" fmla="*/ 17 h 75"/>
              <a:gd name="T56" fmla="*/ 12 w 75"/>
              <a:gd name="T57" fmla="*/ 11 h 75"/>
              <a:gd name="T58" fmla="*/ 17 w 75"/>
              <a:gd name="T59" fmla="*/ 6 h 75"/>
              <a:gd name="T60" fmla="*/ 23 w 75"/>
              <a:gd name="T61" fmla="*/ 4 h 75"/>
              <a:gd name="T62" fmla="*/ 31 w 75"/>
              <a:gd name="T63" fmla="*/ 0 h 75"/>
              <a:gd name="T64" fmla="*/ 38 w 75"/>
              <a:gd name="T65" fmla="*/ 0 h 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5"/>
              <a:gd name="T100" fmla="*/ 0 h 75"/>
              <a:gd name="T101" fmla="*/ 75 w 75"/>
              <a:gd name="T102" fmla="*/ 75 h 7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5" h="75">
                <a:moveTo>
                  <a:pt x="38" y="0"/>
                </a:moveTo>
                <a:lnTo>
                  <a:pt x="46" y="0"/>
                </a:lnTo>
                <a:lnTo>
                  <a:pt x="52" y="4"/>
                </a:lnTo>
                <a:lnTo>
                  <a:pt x="60" y="6"/>
                </a:lnTo>
                <a:lnTo>
                  <a:pt x="65" y="11"/>
                </a:lnTo>
                <a:lnTo>
                  <a:pt x="69" y="17"/>
                </a:lnTo>
                <a:lnTo>
                  <a:pt x="73" y="23"/>
                </a:lnTo>
                <a:lnTo>
                  <a:pt x="75" y="31"/>
                </a:lnTo>
                <a:lnTo>
                  <a:pt x="75" y="38"/>
                </a:lnTo>
                <a:lnTo>
                  <a:pt x="75" y="46"/>
                </a:lnTo>
                <a:lnTo>
                  <a:pt x="73" y="52"/>
                </a:lnTo>
                <a:lnTo>
                  <a:pt x="69" y="59"/>
                </a:lnTo>
                <a:lnTo>
                  <a:pt x="65" y="63"/>
                </a:lnTo>
                <a:lnTo>
                  <a:pt x="60" y="69"/>
                </a:lnTo>
                <a:lnTo>
                  <a:pt x="52" y="73"/>
                </a:lnTo>
                <a:lnTo>
                  <a:pt x="46" y="75"/>
                </a:lnTo>
                <a:lnTo>
                  <a:pt x="38" y="75"/>
                </a:lnTo>
                <a:lnTo>
                  <a:pt x="31" y="75"/>
                </a:lnTo>
                <a:lnTo>
                  <a:pt x="23" y="73"/>
                </a:lnTo>
                <a:lnTo>
                  <a:pt x="17" y="69"/>
                </a:lnTo>
                <a:lnTo>
                  <a:pt x="12" y="63"/>
                </a:lnTo>
                <a:lnTo>
                  <a:pt x="6" y="59"/>
                </a:lnTo>
                <a:lnTo>
                  <a:pt x="4" y="52"/>
                </a:lnTo>
                <a:lnTo>
                  <a:pt x="0" y="46"/>
                </a:lnTo>
                <a:lnTo>
                  <a:pt x="0" y="38"/>
                </a:lnTo>
                <a:lnTo>
                  <a:pt x="0" y="31"/>
                </a:lnTo>
                <a:lnTo>
                  <a:pt x="4" y="23"/>
                </a:lnTo>
                <a:lnTo>
                  <a:pt x="6" y="17"/>
                </a:lnTo>
                <a:lnTo>
                  <a:pt x="12" y="11"/>
                </a:lnTo>
                <a:lnTo>
                  <a:pt x="17" y="6"/>
                </a:lnTo>
                <a:lnTo>
                  <a:pt x="23" y="4"/>
                </a:lnTo>
                <a:lnTo>
                  <a:pt x="31" y="0"/>
                </a:lnTo>
                <a:lnTo>
                  <a:pt x="38" y="0"/>
                </a:lnTo>
                <a:close/>
              </a:path>
            </a:pathLst>
          </a:custGeom>
          <a:noFill/>
          <a:ln w="6350">
            <a:solidFill>
              <a:srgbClr val="28166F"/>
            </a:solidFill>
            <a:prstDash val="solid"/>
            <a:round/>
            <a:headEnd/>
            <a:tailEnd/>
          </a:ln>
        </p:spPr>
        <p:txBody>
          <a:bodyPr/>
          <a:lstStyle/>
          <a:p>
            <a:endParaRPr lang="es-ES"/>
          </a:p>
        </p:txBody>
      </p:sp>
      <p:sp>
        <p:nvSpPr>
          <p:cNvPr id="37108" name="AutoShape 458"/>
          <p:cNvSpPr>
            <a:spLocks noChangeAspect="1" noChangeArrowheads="1" noTextEdit="1"/>
          </p:cNvSpPr>
          <p:nvPr/>
        </p:nvSpPr>
        <p:spPr bwMode="auto">
          <a:xfrm>
            <a:off x="1362075" y="1366838"/>
            <a:ext cx="7708900" cy="5019675"/>
          </a:xfrm>
          <a:prstGeom prst="rect">
            <a:avLst/>
          </a:prstGeom>
          <a:noFill/>
          <a:ln w="9525">
            <a:noFill/>
            <a:miter lim="800000"/>
            <a:headEnd/>
            <a:tailEnd/>
          </a:ln>
        </p:spPr>
        <p:txBody>
          <a:bodyPr/>
          <a:lstStyle/>
          <a:p>
            <a:endParaRPr lang="es-E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9750" y="2565400"/>
            <a:ext cx="7772400" cy="1470025"/>
          </a:xfrm>
        </p:spPr>
        <p:txBody>
          <a:bodyPr rtlCol="0">
            <a:normAutofit fontScale="90000"/>
          </a:bodyPr>
          <a:lstStyle/>
          <a:p>
            <a:pPr fontAlgn="auto">
              <a:spcAft>
                <a:spcPts val="0"/>
              </a:spcAft>
              <a:defRPr/>
            </a:pPr>
            <a:r>
              <a:rPr lang="es-MX" dirty="0" smtClean="0"/>
              <a:t>PREVENCION DE ENFERMEDADES OFTALMOLOGICA EN EL PRIMER NIVEL DE ATENCION</a:t>
            </a:r>
            <a:endParaRPr lang="es-MX" dirty="0"/>
          </a:p>
        </p:txBody>
      </p:sp>
      <p:sp>
        <p:nvSpPr>
          <p:cNvPr id="3" name="2 Subtítulo"/>
          <p:cNvSpPr>
            <a:spLocks noGrp="1"/>
          </p:cNvSpPr>
          <p:nvPr>
            <p:ph type="subTitle" idx="1"/>
          </p:nvPr>
        </p:nvSpPr>
        <p:spPr>
          <a:xfrm>
            <a:off x="1331913" y="4797425"/>
            <a:ext cx="7258050" cy="1500188"/>
          </a:xfrm>
        </p:spPr>
        <p:txBody>
          <a:bodyPr>
            <a:normAutofit/>
          </a:bodyPr>
          <a:lstStyle/>
          <a:p>
            <a:pPr lvl="4" algn="r">
              <a:lnSpc>
                <a:spcPct val="80000"/>
              </a:lnSpc>
            </a:pPr>
            <a:r>
              <a:rPr lang="es-MX" sz="1400" b="1" smtClean="0">
                <a:solidFill>
                  <a:srgbClr val="898989"/>
                </a:solidFill>
              </a:rPr>
              <a:t>Dra. Miriam García del Olmo </a:t>
            </a:r>
          </a:p>
          <a:p>
            <a:pPr lvl="4" algn="r">
              <a:lnSpc>
                <a:spcPct val="80000"/>
              </a:lnSpc>
            </a:pPr>
            <a:r>
              <a:rPr lang="es-MX" sz="1400" b="1" smtClean="0">
                <a:solidFill>
                  <a:srgbClr val="898989"/>
                </a:solidFill>
              </a:rPr>
              <a:t>Dra. Natividad Lagunas </a:t>
            </a:r>
          </a:p>
          <a:p>
            <a:pPr lvl="4" algn="r">
              <a:lnSpc>
                <a:spcPct val="80000"/>
              </a:lnSpc>
            </a:pPr>
            <a:r>
              <a:rPr lang="es-MX" sz="1400" b="1" smtClean="0">
                <a:solidFill>
                  <a:srgbClr val="898989"/>
                </a:solidFill>
              </a:rPr>
              <a:t>Dr. Francisco Vázquez Peña </a:t>
            </a:r>
          </a:p>
          <a:p>
            <a:pPr lvl="4" algn="r">
              <a:lnSpc>
                <a:spcPct val="80000"/>
              </a:lnSpc>
            </a:pPr>
            <a:r>
              <a:rPr lang="es-MX" sz="1400" b="1" smtClean="0">
                <a:solidFill>
                  <a:srgbClr val="898989"/>
                </a:solidFill>
              </a:rPr>
              <a:t>Dra. Ma. Fernanda Pinzón Magaña </a:t>
            </a:r>
          </a:p>
          <a:p>
            <a:pPr lvl="4" algn="r">
              <a:lnSpc>
                <a:spcPct val="80000"/>
              </a:lnSpc>
            </a:pPr>
            <a:r>
              <a:rPr lang="es-MX" sz="1400" b="1" smtClean="0">
                <a:solidFill>
                  <a:srgbClr val="898989"/>
                </a:solidFill>
              </a:rPr>
              <a:t>Dra. Alejandro Adán Ayala  Amara</a:t>
            </a:r>
          </a:p>
          <a:p>
            <a:pPr lvl="4" algn="r">
              <a:lnSpc>
                <a:spcPct val="80000"/>
              </a:lnSpc>
            </a:pPr>
            <a:r>
              <a:rPr lang="es-MX" sz="1400" b="1" smtClean="0">
                <a:solidFill>
                  <a:srgbClr val="898989"/>
                </a:solidFill>
              </a:rPr>
              <a:t>Dra. Ma.  Alejandra León Hernández</a:t>
            </a:r>
          </a:p>
          <a:p>
            <a:pPr>
              <a:lnSpc>
                <a:spcPct val="80000"/>
              </a:lnSpc>
            </a:pPr>
            <a:r>
              <a:rPr lang="es-MX" sz="600" smtClean="0">
                <a:solidFill>
                  <a:srgbClr val="898989"/>
                </a:solidFill>
              </a:rPr>
              <a:t>- </a:t>
            </a:r>
          </a:p>
          <a:p>
            <a:pPr>
              <a:lnSpc>
                <a:spcPct val="80000"/>
              </a:lnSpc>
              <a:buFontTx/>
              <a:buChar char="-"/>
            </a:pPr>
            <a:endParaRPr lang="es-MX" sz="900" smtClean="0">
              <a:solidFill>
                <a:srgbClr val="898989"/>
              </a:solidFill>
            </a:endParaRPr>
          </a:p>
          <a:p>
            <a:pPr>
              <a:lnSpc>
                <a:spcPct val="80000"/>
              </a:lnSpc>
              <a:buFontTx/>
              <a:buChar char="-"/>
            </a:pPr>
            <a:endParaRPr lang="es-MX" sz="900" smtClean="0">
              <a:solidFill>
                <a:srgbClr val="898989"/>
              </a:solidFill>
            </a:endParaRPr>
          </a:p>
        </p:txBody>
      </p:sp>
      <p:pic>
        <p:nvPicPr>
          <p:cNvPr id="17411" name="Picture 14" descr="C:\Users\Dra. León\AppData\Local\Microsoft\Windows\Temporary Internet Files\Content.IE5\LD3AF7TL\MC900436015[1].wmf"/>
          <p:cNvPicPr>
            <a:picLocks noChangeAspect="1" noChangeArrowheads="1"/>
          </p:cNvPicPr>
          <p:nvPr/>
        </p:nvPicPr>
        <p:blipFill>
          <a:blip r:embed="rId2"/>
          <a:srcRect/>
          <a:stretch>
            <a:fillRect/>
          </a:stretch>
        </p:blipFill>
        <p:spPr bwMode="auto">
          <a:xfrm>
            <a:off x="3286125" y="285750"/>
            <a:ext cx="2286000" cy="194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ChangeArrowheads="1"/>
          </p:cNvSpPr>
          <p:nvPr/>
        </p:nvSpPr>
        <p:spPr bwMode="auto">
          <a:xfrm>
            <a:off x="1165225" y="361950"/>
            <a:ext cx="7978775" cy="433388"/>
          </a:xfrm>
          <a:prstGeom prst="rect">
            <a:avLst/>
          </a:prstGeom>
          <a:noFill/>
          <a:ln w="9525">
            <a:noFill/>
            <a:miter lim="800000"/>
            <a:headEnd/>
            <a:tailEnd/>
          </a:ln>
        </p:spPr>
        <p:txBody>
          <a:bodyPr anchor="ctr">
            <a:spAutoFit/>
          </a:bodyPr>
          <a:lstStyle/>
          <a:p>
            <a:pPr algn="ctr">
              <a:lnSpc>
                <a:spcPct val="80000"/>
              </a:lnSpc>
              <a:spcBef>
                <a:spcPct val="20000"/>
              </a:spcBef>
              <a:buClr>
                <a:srgbClr val="002266"/>
              </a:buClr>
              <a:buFont typeface="Arial Unicode MS" pitchFamily="34" charset="-128"/>
              <a:buNone/>
            </a:pPr>
            <a:r>
              <a:rPr lang="es-MX" sz="2800" b="1">
                <a:solidFill>
                  <a:srgbClr val="FFFFFF"/>
                </a:solidFill>
                <a:latin typeface="Calibri" pitchFamily="34" charset="0"/>
              </a:rPr>
              <a:t>Panorama Mundial y Nacional de Obesidad</a:t>
            </a:r>
            <a:endParaRPr lang="es-ES" sz="2800" b="1">
              <a:solidFill>
                <a:srgbClr val="FFFFFF"/>
              </a:solidFill>
              <a:latin typeface="Calibri" pitchFamily="34" charset="0"/>
            </a:endParaRPr>
          </a:p>
        </p:txBody>
      </p:sp>
      <p:grpSp>
        <p:nvGrpSpPr>
          <p:cNvPr id="45060" name="Group 106"/>
          <p:cNvGrpSpPr>
            <a:grpSpLocks/>
          </p:cNvGrpSpPr>
          <p:nvPr/>
        </p:nvGrpSpPr>
        <p:grpSpPr bwMode="auto">
          <a:xfrm>
            <a:off x="906463" y="1250950"/>
            <a:ext cx="7999412" cy="4984750"/>
            <a:chOff x="563" y="748"/>
            <a:chExt cx="5039" cy="3140"/>
          </a:xfrm>
        </p:grpSpPr>
        <p:sp>
          <p:nvSpPr>
            <p:cNvPr id="45061" name="Rectangle 107"/>
            <p:cNvSpPr>
              <a:spLocks noChangeArrowheads="1"/>
            </p:cNvSpPr>
            <p:nvPr/>
          </p:nvSpPr>
          <p:spPr bwMode="auto">
            <a:xfrm>
              <a:off x="3016" y="748"/>
              <a:ext cx="2586" cy="404"/>
            </a:xfrm>
            <a:prstGeom prst="rect">
              <a:avLst/>
            </a:prstGeom>
            <a:noFill/>
            <a:ln w="9525">
              <a:noFill/>
              <a:miter lim="800000"/>
              <a:headEnd/>
              <a:tailEnd/>
            </a:ln>
          </p:spPr>
          <p:txBody>
            <a:bodyPr anchor="ctr">
              <a:spAutoFit/>
            </a:bodyPr>
            <a:lstStyle/>
            <a:p>
              <a:pPr algn="ctr"/>
              <a:r>
                <a:rPr lang="es-ES">
                  <a:solidFill>
                    <a:srgbClr val="FF9900"/>
                  </a:solidFill>
                  <a:latin typeface="Calibri" pitchFamily="34" charset="0"/>
                  <a:ea typeface="Times New Roman" pitchFamily="18" charset="0"/>
                  <a:cs typeface="Tahoma" pitchFamily="34" charset="0"/>
                </a:rPr>
                <a:t>Prevalencia Nacional y por Regiones (% de población) 1988 – 2002</a:t>
              </a:r>
            </a:p>
          </p:txBody>
        </p:sp>
        <p:sp>
          <p:nvSpPr>
            <p:cNvPr id="45062" name="Rectangle 108"/>
            <p:cNvSpPr>
              <a:spLocks noChangeArrowheads="1"/>
            </p:cNvSpPr>
            <p:nvPr/>
          </p:nvSpPr>
          <p:spPr bwMode="auto">
            <a:xfrm>
              <a:off x="563" y="756"/>
              <a:ext cx="2285" cy="231"/>
            </a:xfrm>
            <a:prstGeom prst="rect">
              <a:avLst/>
            </a:prstGeom>
            <a:noFill/>
            <a:ln w="9525">
              <a:noFill/>
              <a:miter lim="800000"/>
              <a:headEnd/>
              <a:tailEnd/>
            </a:ln>
          </p:spPr>
          <p:txBody>
            <a:bodyPr anchor="ctr">
              <a:spAutoFit/>
            </a:bodyPr>
            <a:lstStyle/>
            <a:p>
              <a:pPr algn="ctr"/>
              <a:r>
                <a:rPr lang="es-ES">
                  <a:solidFill>
                    <a:srgbClr val="FF9900"/>
                  </a:solidFill>
                  <a:latin typeface="Calibri" pitchFamily="34" charset="0"/>
                  <a:ea typeface="Times New Roman" pitchFamily="18" charset="0"/>
                  <a:cs typeface="Tahoma" pitchFamily="34" charset="0"/>
                </a:rPr>
                <a:t>Prevalencia Mundial, 2003 </a:t>
              </a:r>
            </a:p>
          </p:txBody>
        </p:sp>
        <p:sp>
          <p:nvSpPr>
            <p:cNvPr id="45063" name="Text Box 109"/>
            <p:cNvSpPr txBox="1">
              <a:spLocks noChangeArrowheads="1"/>
            </p:cNvSpPr>
            <p:nvPr/>
          </p:nvSpPr>
          <p:spPr bwMode="auto">
            <a:xfrm>
              <a:off x="803" y="3753"/>
              <a:ext cx="1845" cy="135"/>
            </a:xfrm>
            <a:prstGeom prst="rect">
              <a:avLst/>
            </a:prstGeom>
            <a:noFill/>
            <a:ln w="12700">
              <a:noFill/>
              <a:miter lim="800000"/>
              <a:headEnd/>
              <a:tailEnd/>
            </a:ln>
          </p:spPr>
          <p:txBody>
            <a:bodyPr anchor="b">
              <a:spAutoFit/>
            </a:bodyPr>
            <a:lstStyle/>
            <a:p>
              <a:pPr marL="230188" indent="-230188"/>
              <a:r>
                <a:rPr lang="en-GB" sz="800">
                  <a:solidFill>
                    <a:srgbClr val="000000"/>
                  </a:solidFill>
                  <a:latin typeface="Calibri" pitchFamily="34" charset="0"/>
                </a:rPr>
                <a:t>Fuente: OECD Health Data 2003</a:t>
              </a:r>
              <a:endParaRPr lang="fr-FR" sz="800">
                <a:solidFill>
                  <a:srgbClr val="000000"/>
                </a:solidFill>
                <a:latin typeface="Calibri" pitchFamily="34" charset="0"/>
              </a:endParaRPr>
            </a:p>
          </p:txBody>
        </p:sp>
        <p:sp>
          <p:nvSpPr>
            <p:cNvPr id="45064" name="Rectangle 110"/>
            <p:cNvSpPr>
              <a:spLocks noChangeArrowheads="1"/>
            </p:cNvSpPr>
            <p:nvPr/>
          </p:nvSpPr>
          <p:spPr bwMode="auto">
            <a:xfrm>
              <a:off x="3120" y="3599"/>
              <a:ext cx="2017" cy="289"/>
            </a:xfrm>
            <a:prstGeom prst="rect">
              <a:avLst/>
            </a:prstGeom>
            <a:noFill/>
            <a:ln w="9525">
              <a:noFill/>
              <a:miter lim="800000"/>
              <a:headEnd/>
              <a:tailEnd/>
            </a:ln>
          </p:spPr>
          <p:txBody>
            <a:bodyPr>
              <a:spAutoFit/>
            </a:bodyPr>
            <a:lstStyle/>
            <a:p>
              <a:pPr>
                <a:buClr>
                  <a:srgbClr val="002266"/>
                </a:buClr>
                <a:buFont typeface="Arial Unicode MS" pitchFamily="34" charset="-128"/>
                <a:buNone/>
              </a:pPr>
              <a:r>
                <a:rPr lang="es-ES" sz="800">
                  <a:solidFill>
                    <a:srgbClr val="000000"/>
                  </a:solidFill>
                  <a:latin typeface="Calibri" pitchFamily="34" charset="0"/>
                  <a:cs typeface="Tahoma" pitchFamily="34" charset="0"/>
                </a:rPr>
                <a:t>Fuente: Consultores Internacionales S.C. con datos de Encuesta Nacional de Nutrición, Encuesta Nacional de Salud 2000, y Academia Mexicana para el Estudio de la Obesidad.</a:t>
              </a:r>
            </a:p>
          </p:txBody>
        </p:sp>
        <p:sp>
          <p:nvSpPr>
            <p:cNvPr id="45065" name="Rectangle 111"/>
            <p:cNvSpPr>
              <a:spLocks noChangeArrowheads="1"/>
            </p:cNvSpPr>
            <p:nvPr/>
          </p:nvSpPr>
          <p:spPr bwMode="auto">
            <a:xfrm>
              <a:off x="2598" y="3282"/>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24,4</a:t>
              </a:r>
            </a:p>
          </p:txBody>
        </p:sp>
        <p:sp>
          <p:nvSpPr>
            <p:cNvPr id="45066" name="Rectangle 112"/>
            <p:cNvSpPr>
              <a:spLocks noChangeArrowheads="1"/>
            </p:cNvSpPr>
            <p:nvPr/>
          </p:nvSpPr>
          <p:spPr bwMode="auto">
            <a:xfrm>
              <a:off x="2491" y="3213"/>
              <a:ext cx="8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22</a:t>
              </a:r>
            </a:p>
          </p:txBody>
        </p:sp>
        <p:sp>
          <p:nvSpPr>
            <p:cNvPr id="45067" name="Rectangle 113"/>
            <p:cNvSpPr>
              <a:spLocks noChangeArrowheads="1"/>
            </p:cNvSpPr>
            <p:nvPr/>
          </p:nvSpPr>
          <p:spPr bwMode="auto">
            <a:xfrm>
              <a:off x="2432" y="3133"/>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20,8</a:t>
              </a:r>
            </a:p>
          </p:txBody>
        </p:sp>
        <p:sp>
          <p:nvSpPr>
            <p:cNvPr id="45068" name="Rectangle 114"/>
            <p:cNvSpPr>
              <a:spLocks noChangeArrowheads="1"/>
            </p:cNvSpPr>
            <p:nvPr/>
          </p:nvSpPr>
          <p:spPr bwMode="auto">
            <a:xfrm>
              <a:off x="2363" y="3050"/>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19,4</a:t>
              </a:r>
            </a:p>
          </p:txBody>
        </p:sp>
        <p:sp>
          <p:nvSpPr>
            <p:cNvPr id="45069" name="Rectangle 115"/>
            <p:cNvSpPr>
              <a:spLocks noChangeArrowheads="1"/>
            </p:cNvSpPr>
            <p:nvPr/>
          </p:nvSpPr>
          <p:spPr bwMode="auto">
            <a:xfrm>
              <a:off x="2247" y="2979"/>
              <a:ext cx="8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17</a:t>
              </a:r>
            </a:p>
          </p:txBody>
        </p:sp>
        <p:sp>
          <p:nvSpPr>
            <p:cNvPr id="45070" name="Rectangle 116"/>
            <p:cNvSpPr>
              <a:spLocks noChangeArrowheads="1"/>
            </p:cNvSpPr>
            <p:nvPr/>
          </p:nvSpPr>
          <p:spPr bwMode="auto">
            <a:xfrm>
              <a:off x="2206" y="2900"/>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16,2</a:t>
              </a:r>
            </a:p>
          </p:txBody>
        </p:sp>
        <p:sp>
          <p:nvSpPr>
            <p:cNvPr id="45071" name="Rectangle 117"/>
            <p:cNvSpPr>
              <a:spLocks noChangeArrowheads="1"/>
            </p:cNvSpPr>
            <p:nvPr/>
          </p:nvSpPr>
          <p:spPr bwMode="auto">
            <a:xfrm>
              <a:off x="2142" y="2825"/>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14,9</a:t>
              </a:r>
            </a:p>
          </p:txBody>
        </p:sp>
        <p:sp>
          <p:nvSpPr>
            <p:cNvPr id="45072" name="Rectangle 118"/>
            <p:cNvSpPr>
              <a:spLocks noChangeArrowheads="1"/>
            </p:cNvSpPr>
            <p:nvPr/>
          </p:nvSpPr>
          <p:spPr bwMode="auto">
            <a:xfrm>
              <a:off x="2139" y="2745"/>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14,8</a:t>
              </a:r>
            </a:p>
          </p:txBody>
        </p:sp>
        <p:sp>
          <p:nvSpPr>
            <p:cNvPr id="45073" name="Rectangle 119"/>
            <p:cNvSpPr>
              <a:spLocks noChangeArrowheads="1"/>
            </p:cNvSpPr>
            <p:nvPr/>
          </p:nvSpPr>
          <p:spPr bwMode="auto">
            <a:xfrm>
              <a:off x="2042" y="2666"/>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12,8</a:t>
              </a:r>
            </a:p>
          </p:txBody>
        </p:sp>
        <p:sp>
          <p:nvSpPr>
            <p:cNvPr id="45074" name="Rectangle 120"/>
            <p:cNvSpPr>
              <a:spLocks noChangeArrowheads="1"/>
            </p:cNvSpPr>
            <p:nvPr/>
          </p:nvSpPr>
          <p:spPr bwMode="auto">
            <a:xfrm>
              <a:off x="2031" y="2586"/>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12,6</a:t>
              </a:r>
            </a:p>
          </p:txBody>
        </p:sp>
        <p:sp>
          <p:nvSpPr>
            <p:cNvPr id="45075" name="Rectangle 121"/>
            <p:cNvSpPr>
              <a:spLocks noChangeArrowheads="1"/>
            </p:cNvSpPr>
            <p:nvPr/>
          </p:nvSpPr>
          <p:spPr bwMode="auto">
            <a:xfrm>
              <a:off x="2021" y="2507"/>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12,4</a:t>
              </a:r>
            </a:p>
          </p:txBody>
        </p:sp>
        <p:sp>
          <p:nvSpPr>
            <p:cNvPr id="45076" name="Rectangle 122"/>
            <p:cNvSpPr>
              <a:spLocks noChangeArrowheads="1"/>
            </p:cNvSpPr>
            <p:nvPr/>
          </p:nvSpPr>
          <p:spPr bwMode="auto">
            <a:xfrm>
              <a:off x="1988" y="2430"/>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11,7</a:t>
              </a:r>
            </a:p>
          </p:txBody>
        </p:sp>
        <p:sp>
          <p:nvSpPr>
            <p:cNvPr id="45077" name="Rectangle 123"/>
            <p:cNvSpPr>
              <a:spLocks noChangeArrowheads="1"/>
            </p:cNvSpPr>
            <p:nvPr/>
          </p:nvSpPr>
          <p:spPr bwMode="auto">
            <a:xfrm>
              <a:off x="1980" y="2357"/>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11,5</a:t>
              </a:r>
            </a:p>
          </p:txBody>
        </p:sp>
        <p:sp>
          <p:nvSpPr>
            <p:cNvPr id="45078" name="Rectangle 124"/>
            <p:cNvSpPr>
              <a:spLocks noChangeArrowheads="1"/>
            </p:cNvSpPr>
            <p:nvPr/>
          </p:nvSpPr>
          <p:spPr bwMode="auto">
            <a:xfrm>
              <a:off x="1975" y="2279"/>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11,4</a:t>
              </a:r>
            </a:p>
          </p:txBody>
        </p:sp>
        <p:sp>
          <p:nvSpPr>
            <p:cNvPr id="45079" name="Rectangle 125"/>
            <p:cNvSpPr>
              <a:spLocks noChangeArrowheads="1"/>
            </p:cNvSpPr>
            <p:nvPr/>
          </p:nvSpPr>
          <p:spPr bwMode="auto">
            <a:xfrm>
              <a:off x="1975" y="2198"/>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11,4</a:t>
              </a:r>
            </a:p>
          </p:txBody>
        </p:sp>
        <p:sp>
          <p:nvSpPr>
            <p:cNvPr id="45080" name="Rectangle 126"/>
            <p:cNvSpPr>
              <a:spLocks noChangeArrowheads="1"/>
            </p:cNvSpPr>
            <p:nvPr/>
          </p:nvSpPr>
          <p:spPr bwMode="auto">
            <a:xfrm>
              <a:off x="1905" y="2120"/>
              <a:ext cx="8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10</a:t>
              </a:r>
            </a:p>
          </p:txBody>
        </p:sp>
        <p:sp>
          <p:nvSpPr>
            <p:cNvPr id="45081" name="Rectangle 127"/>
            <p:cNvSpPr>
              <a:spLocks noChangeArrowheads="1"/>
            </p:cNvSpPr>
            <p:nvPr/>
          </p:nvSpPr>
          <p:spPr bwMode="auto">
            <a:xfrm>
              <a:off x="1883" y="2044"/>
              <a:ext cx="10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9,5</a:t>
              </a:r>
            </a:p>
          </p:txBody>
        </p:sp>
        <p:sp>
          <p:nvSpPr>
            <p:cNvPr id="45082" name="Rectangle 128"/>
            <p:cNvSpPr>
              <a:spLocks noChangeArrowheads="1"/>
            </p:cNvSpPr>
            <p:nvPr/>
          </p:nvSpPr>
          <p:spPr bwMode="auto">
            <a:xfrm>
              <a:off x="1873" y="1964"/>
              <a:ext cx="10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9,3</a:t>
              </a:r>
            </a:p>
          </p:txBody>
        </p:sp>
        <p:sp>
          <p:nvSpPr>
            <p:cNvPr id="45083" name="Rectangle 129"/>
            <p:cNvSpPr>
              <a:spLocks noChangeArrowheads="1"/>
            </p:cNvSpPr>
            <p:nvPr/>
          </p:nvSpPr>
          <p:spPr bwMode="auto">
            <a:xfrm>
              <a:off x="1869" y="1890"/>
              <a:ext cx="10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9,2</a:t>
              </a:r>
            </a:p>
          </p:txBody>
        </p:sp>
        <p:sp>
          <p:nvSpPr>
            <p:cNvPr id="45084" name="Rectangle 130"/>
            <p:cNvSpPr>
              <a:spLocks noChangeArrowheads="1"/>
            </p:cNvSpPr>
            <p:nvPr/>
          </p:nvSpPr>
          <p:spPr bwMode="auto">
            <a:xfrm>
              <a:off x="1864" y="1812"/>
              <a:ext cx="10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9,1</a:t>
              </a:r>
            </a:p>
          </p:txBody>
        </p:sp>
        <p:sp>
          <p:nvSpPr>
            <p:cNvPr id="45085" name="Rectangle 131"/>
            <p:cNvSpPr>
              <a:spLocks noChangeArrowheads="1"/>
            </p:cNvSpPr>
            <p:nvPr/>
          </p:nvSpPr>
          <p:spPr bwMode="auto">
            <a:xfrm>
              <a:off x="1858" y="1732"/>
              <a:ext cx="41"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9</a:t>
              </a:r>
            </a:p>
          </p:txBody>
        </p:sp>
        <p:sp>
          <p:nvSpPr>
            <p:cNvPr id="45086" name="Rectangle 132"/>
            <p:cNvSpPr>
              <a:spLocks noChangeArrowheads="1"/>
            </p:cNvSpPr>
            <p:nvPr/>
          </p:nvSpPr>
          <p:spPr bwMode="auto">
            <a:xfrm>
              <a:off x="1840" y="1652"/>
              <a:ext cx="10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8,6</a:t>
              </a:r>
            </a:p>
          </p:txBody>
        </p:sp>
        <p:sp>
          <p:nvSpPr>
            <p:cNvPr id="45087" name="Rectangle 133"/>
            <p:cNvSpPr>
              <a:spLocks noChangeArrowheads="1"/>
            </p:cNvSpPr>
            <p:nvPr/>
          </p:nvSpPr>
          <p:spPr bwMode="auto">
            <a:xfrm>
              <a:off x="1751" y="1572"/>
              <a:ext cx="10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6,8</a:t>
              </a:r>
            </a:p>
          </p:txBody>
        </p:sp>
        <p:sp>
          <p:nvSpPr>
            <p:cNvPr id="45088" name="Rectangle 134"/>
            <p:cNvSpPr>
              <a:spLocks noChangeArrowheads="1"/>
            </p:cNvSpPr>
            <p:nvPr/>
          </p:nvSpPr>
          <p:spPr bwMode="auto">
            <a:xfrm>
              <a:off x="1712" y="1498"/>
              <a:ext cx="41"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6</a:t>
              </a:r>
            </a:p>
          </p:txBody>
        </p:sp>
        <p:sp>
          <p:nvSpPr>
            <p:cNvPr id="45089" name="Rectangle 135"/>
            <p:cNvSpPr>
              <a:spLocks noChangeArrowheads="1"/>
            </p:cNvSpPr>
            <p:nvPr/>
          </p:nvSpPr>
          <p:spPr bwMode="auto">
            <a:xfrm>
              <a:off x="1577" y="1424"/>
              <a:ext cx="10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3,2</a:t>
              </a:r>
            </a:p>
          </p:txBody>
        </p:sp>
        <p:sp>
          <p:nvSpPr>
            <p:cNvPr id="45090" name="Rectangle 136"/>
            <p:cNvSpPr>
              <a:spLocks noChangeArrowheads="1"/>
            </p:cNvSpPr>
            <p:nvPr/>
          </p:nvSpPr>
          <p:spPr bwMode="auto">
            <a:xfrm>
              <a:off x="1577" y="1344"/>
              <a:ext cx="102" cy="77"/>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3,2</a:t>
              </a:r>
            </a:p>
          </p:txBody>
        </p:sp>
        <p:sp>
          <p:nvSpPr>
            <p:cNvPr id="45091" name="Rectangle 137"/>
            <p:cNvSpPr>
              <a:spLocks noChangeArrowheads="1"/>
            </p:cNvSpPr>
            <p:nvPr/>
          </p:nvSpPr>
          <p:spPr bwMode="auto">
            <a:xfrm>
              <a:off x="1024" y="3377"/>
              <a:ext cx="365"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USA (1999)*</a:t>
              </a:r>
            </a:p>
          </p:txBody>
        </p:sp>
        <p:sp>
          <p:nvSpPr>
            <p:cNvPr id="45092" name="Rectangle 138"/>
            <p:cNvSpPr>
              <a:spLocks noChangeArrowheads="1"/>
            </p:cNvSpPr>
            <p:nvPr/>
          </p:nvSpPr>
          <p:spPr bwMode="auto">
            <a:xfrm>
              <a:off x="972" y="3296"/>
              <a:ext cx="409"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CC0000"/>
                  </a:solidFill>
                  <a:latin typeface="Calibri" pitchFamily="34" charset="0"/>
                </a:rPr>
                <a:t>Mexico (2000)</a:t>
              </a:r>
            </a:p>
          </p:txBody>
        </p:sp>
        <p:sp>
          <p:nvSpPr>
            <p:cNvPr id="45093" name="Rectangle 139"/>
            <p:cNvSpPr>
              <a:spLocks noChangeArrowheads="1"/>
            </p:cNvSpPr>
            <p:nvPr/>
          </p:nvSpPr>
          <p:spPr bwMode="auto">
            <a:xfrm>
              <a:off x="1061" y="3221"/>
              <a:ext cx="328"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UK (2001)*</a:t>
              </a:r>
            </a:p>
          </p:txBody>
        </p:sp>
        <p:sp>
          <p:nvSpPr>
            <p:cNvPr id="45094" name="Rectangle 140"/>
            <p:cNvSpPr>
              <a:spLocks noChangeArrowheads="1"/>
            </p:cNvSpPr>
            <p:nvPr/>
          </p:nvSpPr>
          <p:spPr bwMode="auto">
            <a:xfrm>
              <a:off x="897" y="3140"/>
              <a:ext cx="495"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Australia (1999)*</a:t>
              </a:r>
            </a:p>
          </p:txBody>
        </p:sp>
        <p:sp>
          <p:nvSpPr>
            <p:cNvPr id="45095" name="Rectangle 141"/>
            <p:cNvSpPr>
              <a:spLocks noChangeArrowheads="1"/>
            </p:cNvSpPr>
            <p:nvPr/>
          </p:nvSpPr>
          <p:spPr bwMode="auto">
            <a:xfrm>
              <a:off x="928" y="3063"/>
              <a:ext cx="453"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Hungary (2000)</a:t>
              </a:r>
            </a:p>
          </p:txBody>
        </p:sp>
        <p:sp>
          <p:nvSpPr>
            <p:cNvPr id="45096" name="Rectangle 142"/>
            <p:cNvSpPr>
              <a:spLocks noChangeArrowheads="1"/>
            </p:cNvSpPr>
            <p:nvPr/>
          </p:nvSpPr>
          <p:spPr bwMode="auto">
            <a:xfrm>
              <a:off x="1089" y="2987"/>
              <a:ext cx="292"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NZ (1997)</a:t>
              </a:r>
            </a:p>
          </p:txBody>
        </p:sp>
        <p:sp>
          <p:nvSpPr>
            <p:cNvPr id="45097" name="Rectangle 143"/>
            <p:cNvSpPr>
              <a:spLocks noChangeArrowheads="1"/>
            </p:cNvSpPr>
            <p:nvPr/>
          </p:nvSpPr>
          <p:spPr bwMode="auto">
            <a:xfrm>
              <a:off x="853" y="2909"/>
              <a:ext cx="528"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Slovak Rep (1998)</a:t>
              </a:r>
            </a:p>
          </p:txBody>
        </p:sp>
        <p:sp>
          <p:nvSpPr>
            <p:cNvPr id="45098" name="Rectangle 144"/>
            <p:cNvSpPr>
              <a:spLocks noChangeArrowheads="1"/>
            </p:cNvSpPr>
            <p:nvPr/>
          </p:nvSpPr>
          <p:spPr bwMode="auto">
            <a:xfrm>
              <a:off x="956" y="2828"/>
              <a:ext cx="425"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Canada (2001)</a:t>
              </a:r>
            </a:p>
          </p:txBody>
        </p:sp>
        <p:sp>
          <p:nvSpPr>
            <p:cNvPr id="45099" name="Rectangle 145"/>
            <p:cNvSpPr>
              <a:spLocks noChangeArrowheads="1"/>
            </p:cNvSpPr>
            <p:nvPr/>
          </p:nvSpPr>
          <p:spPr bwMode="auto">
            <a:xfrm>
              <a:off x="871" y="2754"/>
              <a:ext cx="510"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Czech Rep (2002)</a:t>
              </a:r>
            </a:p>
          </p:txBody>
        </p:sp>
        <p:sp>
          <p:nvSpPr>
            <p:cNvPr id="45100" name="Rectangle 146"/>
            <p:cNvSpPr>
              <a:spLocks noChangeArrowheads="1"/>
            </p:cNvSpPr>
            <p:nvPr/>
          </p:nvSpPr>
          <p:spPr bwMode="auto">
            <a:xfrm>
              <a:off x="933" y="2676"/>
              <a:ext cx="448"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Portugal (1999)</a:t>
              </a:r>
            </a:p>
          </p:txBody>
        </p:sp>
        <p:sp>
          <p:nvSpPr>
            <p:cNvPr id="45101" name="Rectangle 147"/>
            <p:cNvSpPr>
              <a:spLocks noChangeArrowheads="1"/>
            </p:cNvSpPr>
            <p:nvPr/>
          </p:nvSpPr>
          <p:spPr bwMode="auto">
            <a:xfrm>
              <a:off x="1011" y="2597"/>
              <a:ext cx="370"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Spain (2001)</a:t>
              </a:r>
            </a:p>
          </p:txBody>
        </p:sp>
        <p:sp>
          <p:nvSpPr>
            <p:cNvPr id="45102" name="Rectangle 148"/>
            <p:cNvSpPr>
              <a:spLocks noChangeArrowheads="1"/>
            </p:cNvSpPr>
            <p:nvPr/>
          </p:nvSpPr>
          <p:spPr bwMode="auto">
            <a:xfrm>
              <a:off x="959" y="2521"/>
              <a:ext cx="422"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Iceland (2002)</a:t>
              </a:r>
            </a:p>
          </p:txBody>
        </p:sp>
        <p:sp>
          <p:nvSpPr>
            <p:cNvPr id="45103" name="Rectangle 149"/>
            <p:cNvSpPr>
              <a:spLocks noChangeArrowheads="1"/>
            </p:cNvSpPr>
            <p:nvPr/>
          </p:nvSpPr>
          <p:spPr bwMode="auto">
            <a:xfrm>
              <a:off x="940" y="2441"/>
              <a:ext cx="441"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Belgium (2001)</a:t>
              </a:r>
            </a:p>
          </p:txBody>
        </p:sp>
        <p:sp>
          <p:nvSpPr>
            <p:cNvPr id="45104" name="Rectangle 150"/>
            <p:cNvSpPr>
              <a:spLocks noChangeArrowheads="1"/>
            </p:cNvSpPr>
            <p:nvPr/>
          </p:nvSpPr>
          <p:spPr bwMode="auto">
            <a:xfrm>
              <a:off x="910" y="2362"/>
              <a:ext cx="471"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Germany (1999)</a:t>
              </a:r>
            </a:p>
          </p:txBody>
        </p:sp>
        <p:sp>
          <p:nvSpPr>
            <p:cNvPr id="45105" name="Rectangle 151"/>
            <p:cNvSpPr>
              <a:spLocks noChangeArrowheads="1"/>
            </p:cNvSpPr>
            <p:nvPr/>
          </p:nvSpPr>
          <p:spPr bwMode="auto">
            <a:xfrm>
              <a:off x="977" y="2287"/>
              <a:ext cx="404"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Poland (1996)</a:t>
              </a:r>
            </a:p>
          </p:txBody>
        </p:sp>
        <p:sp>
          <p:nvSpPr>
            <p:cNvPr id="45106" name="Rectangle 152"/>
            <p:cNvSpPr>
              <a:spLocks noChangeArrowheads="1"/>
            </p:cNvSpPr>
            <p:nvPr/>
          </p:nvSpPr>
          <p:spPr bwMode="auto">
            <a:xfrm>
              <a:off x="963" y="2209"/>
              <a:ext cx="418"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Finland (2001)</a:t>
              </a:r>
            </a:p>
          </p:txBody>
        </p:sp>
        <p:sp>
          <p:nvSpPr>
            <p:cNvPr id="45107" name="Rectangle 153"/>
            <p:cNvSpPr>
              <a:spLocks noChangeArrowheads="1"/>
            </p:cNvSpPr>
            <p:nvPr/>
          </p:nvSpPr>
          <p:spPr bwMode="auto">
            <a:xfrm>
              <a:off x="966" y="2129"/>
              <a:ext cx="415"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Ireland (1999)</a:t>
              </a:r>
            </a:p>
          </p:txBody>
        </p:sp>
        <p:sp>
          <p:nvSpPr>
            <p:cNvPr id="45108" name="Rectangle 154"/>
            <p:cNvSpPr>
              <a:spLocks noChangeArrowheads="1"/>
            </p:cNvSpPr>
            <p:nvPr/>
          </p:nvSpPr>
          <p:spPr bwMode="auto">
            <a:xfrm>
              <a:off x="910" y="2053"/>
              <a:ext cx="471"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Denmark (2000)</a:t>
              </a:r>
            </a:p>
          </p:txBody>
        </p:sp>
        <p:sp>
          <p:nvSpPr>
            <p:cNvPr id="45109" name="Rectangle 155"/>
            <p:cNvSpPr>
              <a:spLocks noChangeArrowheads="1"/>
            </p:cNvSpPr>
            <p:nvPr/>
          </p:nvSpPr>
          <p:spPr bwMode="auto">
            <a:xfrm>
              <a:off x="1093" y="1974"/>
              <a:ext cx="288"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NL (2001)</a:t>
              </a:r>
            </a:p>
          </p:txBody>
        </p:sp>
        <p:sp>
          <p:nvSpPr>
            <p:cNvPr id="45110" name="Rectangle 156"/>
            <p:cNvSpPr>
              <a:spLocks noChangeArrowheads="1"/>
            </p:cNvSpPr>
            <p:nvPr/>
          </p:nvSpPr>
          <p:spPr bwMode="auto">
            <a:xfrm>
              <a:off x="944" y="1895"/>
              <a:ext cx="437"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Sweden (2001)</a:t>
              </a:r>
            </a:p>
          </p:txBody>
        </p:sp>
        <p:sp>
          <p:nvSpPr>
            <p:cNvPr id="45111" name="Rectangle 157"/>
            <p:cNvSpPr>
              <a:spLocks noChangeArrowheads="1"/>
            </p:cNvSpPr>
            <p:nvPr/>
          </p:nvSpPr>
          <p:spPr bwMode="auto">
            <a:xfrm>
              <a:off x="971" y="1821"/>
              <a:ext cx="410"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Austria (1999)</a:t>
              </a:r>
            </a:p>
          </p:txBody>
        </p:sp>
        <p:sp>
          <p:nvSpPr>
            <p:cNvPr id="45112" name="Rectangle 158"/>
            <p:cNvSpPr>
              <a:spLocks noChangeArrowheads="1"/>
            </p:cNvSpPr>
            <p:nvPr/>
          </p:nvSpPr>
          <p:spPr bwMode="auto">
            <a:xfrm>
              <a:off x="977" y="1740"/>
              <a:ext cx="404"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France (2000)</a:t>
              </a:r>
            </a:p>
          </p:txBody>
        </p:sp>
        <p:sp>
          <p:nvSpPr>
            <p:cNvPr id="45113" name="Rectangle 159"/>
            <p:cNvSpPr>
              <a:spLocks noChangeArrowheads="1"/>
            </p:cNvSpPr>
            <p:nvPr/>
          </p:nvSpPr>
          <p:spPr bwMode="auto">
            <a:xfrm>
              <a:off x="1042" y="1662"/>
              <a:ext cx="339"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Italy (2000)</a:t>
              </a:r>
            </a:p>
          </p:txBody>
        </p:sp>
        <p:sp>
          <p:nvSpPr>
            <p:cNvPr id="45114" name="Rectangle 160"/>
            <p:cNvSpPr>
              <a:spLocks noChangeArrowheads="1"/>
            </p:cNvSpPr>
            <p:nvPr/>
          </p:nvSpPr>
          <p:spPr bwMode="auto">
            <a:xfrm>
              <a:off x="1053" y="1586"/>
              <a:ext cx="328"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Switzerland</a:t>
              </a:r>
            </a:p>
          </p:txBody>
        </p:sp>
        <p:sp>
          <p:nvSpPr>
            <p:cNvPr id="45115" name="Rectangle 161"/>
            <p:cNvSpPr>
              <a:spLocks noChangeArrowheads="1"/>
            </p:cNvSpPr>
            <p:nvPr/>
          </p:nvSpPr>
          <p:spPr bwMode="auto">
            <a:xfrm>
              <a:off x="952" y="1508"/>
              <a:ext cx="429"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Norway (1998)</a:t>
              </a:r>
            </a:p>
          </p:txBody>
        </p:sp>
        <p:sp>
          <p:nvSpPr>
            <p:cNvPr id="45116" name="Rectangle 162"/>
            <p:cNvSpPr>
              <a:spLocks noChangeArrowheads="1"/>
            </p:cNvSpPr>
            <p:nvPr/>
          </p:nvSpPr>
          <p:spPr bwMode="auto">
            <a:xfrm>
              <a:off x="1003" y="1427"/>
              <a:ext cx="378"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Korea (2001)</a:t>
              </a:r>
            </a:p>
          </p:txBody>
        </p:sp>
        <p:sp>
          <p:nvSpPr>
            <p:cNvPr id="45117" name="Rectangle 163"/>
            <p:cNvSpPr>
              <a:spLocks noChangeArrowheads="1"/>
            </p:cNvSpPr>
            <p:nvPr/>
          </p:nvSpPr>
          <p:spPr bwMode="auto">
            <a:xfrm>
              <a:off x="1001" y="1354"/>
              <a:ext cx="380" cy="66"/>
            </a:xfrm>
            <a:prstGeom prst="rect">
              <a:avLst/>
            </a:prstGeom>
            <a:noFill/>
            <a:ln w="9525">
              <a:noFill/>
              <a:miter lim="800000"/>
              <a:headEnd/>
              <a:tailEnd/>
            </a:ln>
          </p:spPr>
          <p:txBody>
            <a:bodyPr wrap="none" lIns="0" tIns="0" rIns="0" bIns="0">
              <a:spAutoFit/>
            </a:bodyPr>
            <a:lstStyle/>
            <a:p>
              <a:pPr algn="r" eaLnBrk="0" hangingPunct="0">
                <a:lnSpc>
                  <a:spcPct val="85000"/>
                </a:lnSpc>
              </a:pPr>
              <a:r>
                <a:rPr lang="fr-FR" sz="800">
                  <a:solidFill>
                    <a:srgbClr val="000000"/>
                  </a:solidFill>
                  <a:latin typeface="Calibri" pitchFamily="34" charset="0"/>
                </a:rPr>
                <a:t>Japan (2001)</a:t>
              </a:r>
            </a:p>
          </p:txBody>
        </p:sp>
        <p:sp>
          <p:nvSpPr>
            <p:cNvPr id="45118" name="Line 164"/>
            <p:cNvSpPr>
              <a:spLocks noChangeShapeType="1"/>
            </p:cNvSpPr>
            <p:nvPr/>
          </p:nvSpPr>
          <p:spPr bwMode="auto">
            <a:xfrm>
              <a:off x="1403" y="3431"/>
              <a:ext cx="1704" cy="0"/>
            </a:xfrm>
            <a:prstGeom prst="line">
              <a:avLst/>
            </a:prstGeom>
            <a:noFill/>
            <a:ln w="19050">
              <a:solidFill>
                <a:srgbClr val="FFFFFF"/>
              </a:solidFill>
              <a:round/>
              <a:headEnd/>
              <a:tailEnd/>
            </a:ln>
          </p:spPr>
          <p:txBody>
            <a:bodyPr/>
            <a:lstStyle/>
            <a:p>
              <a:endParaRPr lang="es-ES"/>
            </a:p>
          </p:txBody>
        </p:sp>
        <p:sp>
          <p:nvSpPr>
            <p:cNvPr id="45119" name="Line 165"/>
            <p:cNvSpPr>
              <a:spLocks noChangeShapeType="1"/>
            </p:cNvSpPr>
            <p:nvPr/>
          </p:nvSpPr>
          <p:spPr bwMode="auto">
            <a:xfrm flipV="1">
              <a:off x="1403" y="3435"/>
              <a:ext cx="1" cy="26"/>
            </a:xfrm>
            <a:prstGeom prst="line">
              <a:avLst/>
            </a:prstGeom>
            <a:noFill/>
            <a:ln w="19050">
              <a:solidFill>
                <a:srgbClr val="FFFFFF"/>
              </a:solidFill>
              <a:round/>
              <a:headEnd/>
              <a:tailEnd/>
            </a:ln>
          </p:spPr>
          <p:txBody>
            <a:bodyPr/>
            <a:lstStyle/>
            <a:p>
              <a:endParaRPr lang="es-ES"/>
            </a:p>
          </p:txBody>
        </p:sp>
        <p:sp>
          <p:nvSpPr>
            <p:cNvPr id="45120" name="Line 166"/>
            <p:cNvSpPr>
              <a:spLocks noChangeShapeType="1"/>
            </p:cNvSpPr>
            <p:nvPr/>
          </p:nvSpPr>
          <p:spPr bwMode="auto">
            <a:xfrm flipV="1">
              <a:off x="1648" y="3435"/>
              <a:ext cx="0" cy="26"/>
            </a:xfrm>
            <a:prstGeom prst="line">
              <a:avLst/>
            </a:prstGeom>
            <a:noFill/>
            <a:ln w="19050">
              <a:solidFill>
                <a:srgbClr val="FFFFFF"/>
              </a:solidFill>
              <a:round/>
              <a:headEnd/>
              <a:tailEnd/>
            </a:ln>
          </p:spPr>
          <p:txBody>
            <a:bodyPr/>
            <a:lstStyle/>
            <a:p>
              <a:endParaRPr lang="es-ES"/>
            </a:p>
          </p:txBody>
        </p:sp>
        <p:sp>
          <p:nvSpPr>
            <p:cNvPr id="45121" name="Line 167"/>
            <p:cNvSpPr>
              <a:spLocks noChangeShapeType="1"/>
            </p:cNvSpPr>
            <p:nvPr/>
          </p:nvSpPr>
          <p:spPr bwMode="auto">
            <a:xfrm flipV="1">
              <a:off x="1889" y="3435"/>
              <a:ext cx="1" cy="26"/>
            </a:xfrm>
            <a:prstGeom prst="line">
              <a:avLst/>
            </a:prstGeom>
            <a:noFill/>
            <a:ln w="19050">
              <a:solidFill>
                <a:srgbClr val="FFFFFF"/>
              </a:solidFill>
              <a:round/>
              <a:headEnd/>
              <a:tailEnd/>
            </a:ln>
          </p:spPr>
          <p:txBody>
            <a:bodyPr/>
            <a:lstStyle/>
            <a:p>
              <a:endParaRPr lang="es-ES"/>
            </a:p>
          </p:txBody>
        </p:sp>
        <p:sp>
          <p:nvSpPr>
            <p:cNvPr id="45122" name="Line 168"/>
            <p:cNvSpPr>
              <a:spLocks noChangeShapeType="1"/>
            </p:cNvSpPr>
            <p:nvPr/>
          </p:nvSpPr>
          <p:spPr bwMode="auto">
            <a:xfrm flipV="1">
              <a:off x="2134" y="3435"/>
              <a:ext cx="0" cy="26"/>
            </a:xfrm>
            <a:prstGeom prst="line">
              <a:avLst/>
            </a:prstGeom>
            <a:noFill/>
            <a:ln w="19050">
              <a:solidFill>
                <a:srgbClr val="FFFFFF"/>
              </a:solidFill>
              <a:round/>
              <a:headEnd/>
              <a:tailEnd/>
            </a:ln>
          </p:spPr>
          <p:txBody>
            <a:bodyPr/>
            <a:lstStyle/>
            <a:p>
              <a:endParaRPr lang="es-ES"/>
            </a:p>
          </p:txBody>
        </p:sp>
        <p:sp>
          <p:nvSpPr>
            <p:cNvPr id="45123" name="Line 169"/>
            <p:cNvSpPr>
              <a:spLocks noChangeShapeType="1"/>
            </p:cNvSpPr>
            <p:nvPr/>
          </p:nvSpPr>
          <p:spPr bwMode="auto">
            <a:xfrm flipV="1">
              <a:off x="2376" y="3435"/>
              <a:ext cx="1" cy="26"/>
            </a:xfrm>
            <a:prstGeom prst="line">
              <a:avLst/>
            </a:prstGeom>
            <a:noFill/>
            <a:ln w="19050">
              <a:solidFill>
                <a:srgbClr val="FFFFFF"/>
              </a:solidFill>
              <a:round/>
              <a:headEnd/>
              <a:tailEnd/>
            </a:ln>
          </p:spPr>
          <p:txBody>
            <a:bodyPr/>
            <a:lstStyle/>
            <a:p>
              <a:endParaRPr lang="es-ES"/>
            </a:p>
          </p:txBody>
        </p:sp>
        <p:sp>
          <p:nvSpPr>
            <p:cNvPr id="45124" name="Line 170"/>
            <p:cNvSpPr>
              <a:spLocks noChangeShapeType="1"/>
            </p:cNvSpPr>
            <p:nvPr/>
          </p:nvSpPr>
          <p:spPr bwMode="auto">
            <a:xfrm flipV="1">
              <a:off x="2620" y="3435"/>
              <a:ext cx="1" cy="26"/>
            </a:xfrm>
            <a:prstGeom prst="line">
              <a:avLst/>
            </a:prstGeom>
            <a:noFill/>
            <a:ln w="19050">
              <a:solidFill>
                <a:srgbClr val="FFFFFF"/>
              </a:solidFill>
              <a:round/>
              <a:headEnd/>
              <a:tailEnd/>
            </a:ln>
          </p:spPr>
          <p:txBody>
            <a:bodyPr/>
            <a:lstStyle/>
            <a:p>
              <a:endParaRPr lang="es-ES"/>
            </a:p>
          </p:txBody>
        </p:sp>
        <p:sp>
          <p:nvSpPr>
            <p:cNvPr id="45125" name="Line 171"/>
            <p:cNvSpPr>
              <a:spLocks noChangeShapeType="1"/>
            </p:cNvSpPr>
            <p:nvPr/>
          </p:nvSpPr>
          <p:spPr bwMode="auto">
            <a:xfrm flipV="1">
              <a:off x="2862" y="3435"/>
              <a:ext cx="1" cy="26"/>
            </a:xfrm>
            <a:prstGeom prst="line">
              <a:avLst/>
            </a:prstGeom>
            <a:noFill/>
            <a:ln w="19050">
              <a:solidFill>
                <a:srgbClr val="FFFFFF"/>
              </a:solidFill>
              <a:round/>
              <a:headEnd/>
              <a:tailEnd/>
            </a:ln>
          </p:spPr>
          <p:txBody>
            <a:bodyPr/>
            <a:lstStyle/>
            <a:p>
              <a:endParaRPr lang="es-ES"/>
            </a:p>
          </p:txBody>
        </p:sp>
        <p:sp>
          <p:nvSpPr>
            <p:cNvPr id="45126" name="Line 172"/>
            <p:cNvSpPr>
              <a:spLocks noChangeShapeType="1"/>
            </p:cNvSpPr>
            <p:nvPr/>
          </p:nvSpPr>
          <p:spPr bwMode="auto">
            <a:xfrm flipV="1">
              <a:off x="3107" y="3435"/>
              <a:ext cx="0" cy="26"/>
            </a:xfrm>
            <a:prstGeom prst="line">
              <a:avLst/>
            </a:prstGeom>
            <a:noFill/>
            <a:ln w="19050">
              <a:solidFill>
                <a:srgbClr val="FFFFFF"/>
              </a:solidFill>
              <a:round/>
              <a:headEnd/>
              <a:tailEnd/>
            </a:ln>
          </p:spPr>
          <p:txBody>
            <a:bodyPr/>
            <a:lstStyle/>
            <a:p>
              <a:endParaRPr lang="es-ES"/>
            </a:p>
          </p:txBody>
        </p:sp>
        <p:sp>
          <p:nvSpPr>
            <p:cNvPr id="45127" name="Rectangle 173"/>
            <p:cNvSpPr>
              <a:spLocks noChangeArrowheads="1"/>
            </p:cNvSpPr>
            <p:nvPr/>
          </p:nvSpPr>
          <p:spPr bwMode="auto">
            <a:xfrm>
              <a:off x="1383" y="3466"/>
              <a:ext cx="41" cy="78"/>
            </a:xfrm>
            <a:prstGeom prst="rect">
              <a:avLst/>
            </a:prstGeom>
            <a:noFill/>
            <a:ln w="9525">
              <a:noFill/>
              <a:miter lim="800000"/>
              <a:headEnd/>
              <a:tailEnd/>
            </a:ln>
          </p:spPr>
          <p:txBody>
            <a:bodyPr wrap="none" lIns="0" tIns="0" rIns="0" bIns="0">
              <a:spAutoFit/>
            </a:bodyPr>
            <a:lstStyle/>
            <a:p>
              <a:pPr algn="ctr" eaLnBrk="0" hangingPunct="0"/>
              <a:r>
                <a:rPr lang="fr-FR" sz="800" b="1">
                  <a:solidFill>
                    <a:srgbClr val="000000"/>
                  </a:solidFill>
                  <a:latin typeface="Calibri" pitchFamily="34" charset="0"/>
                </a:rPr>
                <a:t>0</a:t>
              </a:r>
            </a:p>
          </p:txBody>
        </p:sp>
        <p:sp>
          <p:nvSpPr>
            <p:cNvPr id="45128" name="Rectangle 174"/>
            <p:cNvSpPr>
              <a:spLocks noChangeArrowheads="1"/>
            </p:cNvSpPr>
            <p:nvPr/>
          </p:nvSpPr>
          <p:spPr bwMode="auto">
            <a:xfrm>
              <a:off x="1627" y="3466"/>
              <a:ext cx="41" cy="78"/>
            </a:xfrm>
            <a:prstGeom prst="rect">
              <a:avLst/>
            </a:prstGeom>
            <a:noFill/>
            <a:ln w="9525">
              <a:noFill/>
              <a:miter lim="800000"/>
              <a:headEnd/>
              <a:tailEnd/>
            </a:ln>
          </p:spPr>
          <p:txBody>
            <a:bodyPr wrap="none" lIns="0" tIns="0" rIns="0" bIns="0">
              <a:spAutoFit/>
            </a:bodyPr>
            <a:lstStyle/>
            <a:p>
              <a:pPr algn="ctr" eaLnBrk="0" hangingPunct="0"/>
              <a:r>
                <a:rPr lang="fr-FR" sz="800" b="1">
                  <a:solidFill>
                    <a:srgbClr val="000000"/>
                  </a:solidFill>
                  <a:latin typeface="Calibri" pitchFamily="34" charset="0"/>
                </a:rPr>
                <a:t>5</a:t>
              </a:r>
            </a:p>
          </p:txBody>
        </p:sp>
        <p:sp>
          <p:nvSpPr>
            <p:cNvPr id="45129" name="Rectangle 175"/>
            <p:cNvSpPr>
              <a:spLocks noChangeArrowheads="1"/>
            </p:cNvSpPr>
            <p:nvPr/>
          </p:nvSpPr>
          <p:spPr bwMode="auto">
            <a:xfrm>
              <a:off x="1850" y="3466"/>
              <a:ext cx="82" cy="77"/>
            </a:xfrm>
            <a:prstGeom prst="rect">
              <a:avLst/>
            </a:prstGeom>
            <a:noFill/>
            <a:ln w="9525">
              <a:noFill/>
              <a:miter lim="800000"/>
              <a:headEnd/>
              <a:tailEnd/>
            </a:ln>
          </p:spPr>
          <p:txBody>
            <a:bodyPr wrap="none" lIns="0" tIns="0" rIns="0" bIns="0">
              <a:spAutoFit/>
            </a:bodyPr>
            <a:lstStyle/>
            <a:p>
              <a:pPr algn="ctr" eaLnBrk="0" hangingPunct="0"/>
              <a:r>
                <a:rPr lang="fr-FR" sz="800" b="1">
                  <a:solidFill>
                    <a:srgbClr val="000000"/>
                  </a:solidFill>
                  <a:latin typeface="Calibri" pitchFamily="34" charset="0"/>
                </a:rPr>
                <a:t>10</a:t>
              </a:r>
            </a:p>
          </p:txBody>
        </p:sp>
        <p:sp>
          <p:nvSpPr>
            <p:cNvPr id="45130" name="Rectangle 176"/>
            <p:cNvSpPr>
              <a:spLocks noChangeArrowheads="1"/>
            </p:cNvSpPr>
            <p:nvPr/>
          </p:nvSpPr>
          <p:spPr bwMode="auto">
            <a:xfrm>
              <a:off x="2096" y="3466"/>
              <a:ext cx="82" cy="77"/>
            </a:xfrm>
            <a:prstGeom prst="rect">
              <a:avLst/>
            </a:prstGeom>
            <a:noFill/>
            <a:ln w="9525">
              <a:noFill/>
              <a:miter lim="800000"/>
              <a:headEnd/>
              <a:tailEnd/>
            </a:ln>
          </p:spPr>
          <p:txBody>
            <a:bodyPr wrap="none" lIns="0" tIns="0" rIns="0" bIns="0">
              <a:spAutoFit/>
            </a:bodyPr>
            <a:lstStyle/>
            <a:p>
              <a:pPr algn="ctr" eaLnBrk="0" hangingPunct="0"/>
              <a:r>
                <a:rPr lang="fr-FR" sz="800" b="1">
                  <a:solidFill>
                    <a:srgbClr val="000000"/>
                  </a:solidFill>
                  <a:latin typeface="Calibri" pitchFamily="34" charset="0"/>
                </a:rPr>
                <a:t>15</a:t>
              </a:r>
            </a:p>
          </p:txBody>
        </p:sp>
        <p:sp>
          <p:nvSpPr>
            <p:cNvPr id="45131" name="Rectangle 177"/>
            <p:cNvSpPr>
              <a:spLocks noChangeArrowheads="1"/>
            </p:cNvSpPr>
            <p:nvPr/>
          </p:nvSpPr>
          <p:spPr bwMode="auto">
            <a:xfrm>
              <a:off x="2334" y="3466"/>
              <a:ext cx="82" cy="77"/>
            </a:xfrm>
            <a:prstGeom prst="rect">
              <a:avLst/>
            </a:prstGeom>
            <a:noFill/>
            <a:ln w="9525">
              <a:noFill/>
              <a:miter lim="800000"/>
              <a:headEnd/>
              <a:tailEnd/>
            </a:ln>
          </p:spPr>
          <p:txBody>
            <a:bodyPr wrap="none" lIns="0" tIns="0" rIns="0" bIns="0">
              <a:spAutoFit/>
            </a:bodyPr>
            <a:lstStyle/>
            <a:p>
              <a:pPr algn="ctr" eaLnBrk="0" hangingPunct="0"/>
              <a:r>
                <a:rPr lang="fr-FR" sz="800" b="1">
                  <a:solidFill>
                    <a:srgbClr val="000000"/>
                  </a:solidFill>
                  <a:latin typeface="Calibri" pitchFamily="34" charset="0"/>
                </a:rPr>
                <a:t>20</a:t>
              </a:r>
            </a:p>
          </p:txBody>
        </p:sp>
        <p:sp>
          <p:nvSpPr>
            <p:cNvPr id="45132" name="Rectangle 178"/>
            <p:cNvSpPr>
              <a:spLocks noChangeArrowheads="1"/>
            </p:cNvSpPr>
            <p:nvPr/>
          </p:nvSpPr>
          <p:spPr bwMode="auto">
            <a:xfrm>
              <a:off x="2582" y="3466"/>
              <a:ext cx="82" cy="77"/>
            </a:xfrm>
            <a:prstGeom prst="rect">
              <a:avLst/>
            </a:prstGeom>
            <a:noFill/>
            <a:ln w="9525">
              <a:noFill/>
              <a:miter lim="800000"/>
              <a:headEnd/>
              <a:tailEnd/>
            </a:ln>
          </p:spPr>
          <p:txBody>
            <a:bodyPr wrap="none" lIns="0" tIns="0" rIns="0" bIns="0">
              <a:spAutoFit/>
            </a:bodyPr>
            <a:lstStyle/>
            <a:p>
              <a:pPr algn="ctr" eaLnBrk="0" hangingPunct="0"/>
              <a:r>
                <a:rPr lang="fr-FR" sz="800" b="1">
                  <a:solidFill>
                    <a:srgbClr val="000000"/>
                  </a:solidFill>
                  <a:latin typeface="Calibri" pitchFamily="34" charset="0"/>
                </a:rPr>
                <a:t>25</a:t>
              </a:r>
            </a:p>
          </p:txBody>
        </p:sp>
        <p:sp>
          <p:nvSpPr>
            <p:cNvPr id="45133" name="Rectangle 179"/>
            <p:cNvSpPr>
              <a:spLocks noChangeArrowheads="1"/>
            </p:cNvSpPr>
            <p:nvPr/>
          </p:nvSpPr>
          <p:spPr bwMode="auto">
            <a:xfrm>
              <a:off x="2819" y="3466"/>
              <a:ext cx="82" cy="77"/>
            </a:xfrm>
            <a:prstGeom prst="rect">
              <a:avLst/>
            </a:prstGeom>
            <a:noFill/>
            <a:ln w="9525">
              <a:noFill/>
              <a:miter lim="800000"/>
              <a:headEnd/>
              <a:tailEnd/>
            </a:ln>
          </p:spPr>
          <p:txBody>
            <a:bodyPr wrap="none" lIns="0" tIns="0" rIns="0" bIns="0">
              <a:spAutoFit/>
            </a:bodyPr>
            <a:lstStyle/>
            <a:p>
              <a:pPr algn="ctr" eaLnBrk="0" hangingPunct="0"/>
              <a:r>
                <a:rPr lang="fr-FR" sz="800" b="1">
                  <a:solidFill>
                    <a:srgbClr val="000000"/>
                  </a:solidFill>
                  <a:latin typeface="Calibri" pitchFamily="34" charset="0"/>
                </a:rPr>
                <a:t>30</a:t>
              </a:r>
            </a:p>
          </p:txBody>
        </p:sp>
        <p:sp>
          <p:nvSpPr>
            <p:cNvPr id="45134" name="Text Box 180"/>
            <p:cNvSpPr txBox="1">
              <a:spLocks noChangeArrowheads="1"/>
            </p:cNvSpPr>
            <p:nvPr/>
          </p:nvSpPr>
          <p:spPr bwMode="auto">
            <a:xfrm>
              <a:off x="2999" y="3478"/>
              <a:ext cx="78" cy="78"/>
            </a:xfrm>
            <a:prstGeom prst="rect">
              <a:avLst/>
            </a:prstGeom>
            <a:noFill/>
            <a:ln w="12700">
              <a:noFill/>
              <a:miter lim="800000"/>
              <a:headEnd type="none" w="sm" len="sm"/>
              <a:tailEnd type="none" w="sm" len="sm"/>
            </a:ln>
          </p:spPr>
          <p:txBody>
            <a:bodyPr wrap="none" lIns="0" tIns="0" rIns="0" bIns="0">
              <a:spAutoFit/>
            </a:bodyPr>
            <a:lstStyle/>
            <a:p>
              <a:pPr algn="ctr" eaLnBrk="0" hangingPunct="0"/>
              <a:r>
                <a:rPr lang="en-GB" sz="800" b="1">
                  <a:solidFill>
                    <a:srgbClr val="000000"/>
                  </a:solidFill>
                  <a:latin typeface="Calibri" pitchFamily="34" charset="0"/>
                </a:rPr>
                <a:t>%</a:t>
              </a:r>
              <a:endParaRPr lang="fr-FR" sz="800" b="1">
                <a:solidFill>
                  <a:srgbClr val="000000"/>
                </a:solidFill>
                <a:latin typeface="Calibri" pitchFamily="34" charset="0"/>
              </a:endParaRPr>
            </a:p>
          </p:txBody>
        </p:sp>
        <p:sp>
          <p:nvSpPr>
            <p:cNvPr id="45135" name="Rectangle 181"/>
            <p:cNvSpPr>
              <a:spLocks noChangeArrowheads="1"/>
            </p:cNvSpPr>
            <p:nvPr/>
          </p:nvSpPr>
          <p:spPr bwMode="auto">
            <a:xfrm>
              <a:off x="2925" y="3366"/>
              <a:ext cx="144" cy="78"/>
            </a:xfrm>
            <a:prstGeom prst="rect">
              <a:avLst/>
            </a:prstGeom>
            <a:noFill/>
            <a:ln w="9525">
              <a:noFill/>
              <a:miter lim="800000"/>
              <a:headEnd/>
              <a:tailEnd/>
            </a:ln>
          </p:spPr>
          <p:txBody>
            <a:bodyPr wrap="none" lIns="0" tIns="0" rIns="0" bIns="0">
              <a:spAutoFit/>
            </a:bodyPr>
            <a:lstStyle/>
            <a:p>
              <a:pPr eaLnBrk="0" hangingPunct="0"/>
              <a:r>
                <a:rPr lang="fr-FR" sz="800" b="1">
                  <a:solidFill>
                    <a:srgbClr val="000000"/>
                  </a:solidFill>
                  <a:latin typeface="Calibri" pitchFamily="34" charset="0"/>
                </a:rPr>
                <a:t>30,9</a:t>
              </a:r>
            </a:p>
          </p:txBody>
        </p:sp>
        <p:graphicFrame>
          <p:nvGraphicFramePr>
            <p:cNvPr id="45058" name="Object 2"/>
            <p:cNvGraphicFramePr>
              <a:graphicFrameLocks noChangeAspect="1"/>
            </p:cNvGraphicFramePr>
            <p:nvPr/>
          </p:nvGraphicFramePr>
          <p:xfrm>
            <a:off x="2688" y="1208"/>
            <a:ext cx="2880" cy="2148"/>
          </p:xfrm>
          <a:graphic>
            <a:graphicData uri="http://schemas.openxmlformats.org/presentationml/2006/ole">
              <p:oleObj spid="_x0000_s45058" name="Gráfico" r:id="rId4" imgW="6096000" imgH="4067243" progId="">
                <p:embed followColorScheme="full"/>
              </p:oleObj>
            </a:graphicData>
          </a:graphic>
        </p:graphicFrame>
        <p:sp>
          <p:nvSpPr>
            <p:cNvPr id="45136" name="Rectangle 183"/>
            <p:cNvSpPr>
              <a:spLocks noChangeArrowheads="1"/>
            </p:cNvSpPr>
            <p:nvPr/>
          </p:nvSpPr>
          <p:spPr bwMode="auto">
            <a:xfrm>
              <a:off x="1403" y="3389"/>
              <a:ext cx="1504"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37" name="Rectangle 184"/>
            <p:cNvSpPr>
              <a:spLocks noChangeArrowheads="1"/>
            </p:cNvSpPr>
            <p:nvPr/>
          </p:nvSpPr>
          <p:spPr bwMode="auto">
            <a:xfrm>
              <a:off x="1403" y="3314"/>
              <a:ext cx="1179"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38" name="Rectangle 185"/>
            <p:cNvSpPr>
              <a:spLocks noChangeArrowheads="1"/>
            </p:cNvSpPr>
            <p:nvPr/>
          </p:nvSpPr>
          <p:spPr bwMode="auto">
            <a:xfrm>
              <a:off x="1403" y="3235"/>
              <a:ext cx="1071"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39" name="Rectangle 186"/>
            <p:cNvSpPr>
              <a:spLocks noChangeArrowheads="1"/>
            </p:cNvSpPr>
            <p:nvPr/>
          </p:nvSpPr>
          <p:spPr bwMode="auto">
            <a:xfrm>
              <a:off x="1403" y="3155"/>
              <a:ext cx="1011"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0" name="Rectangle 187"/>
            <p:cNvSpPr>
              <a:spLocks noChangeArrowheads="1"/>
            </p:cNvSpPr>
            <p:nvPr/>
          </p:nvSpPr>
          <p:spPr bwMode="auto">
            <a:xfrm>
              <a:off x="1403" y="3081"/>
              <a:ext cx="945" cy="43"/>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1" name="Rectangle 188"/>
            <p:cNvSpPr>
              <a:spLocks noChangeArrowheads="1"/>
            </p:cNvSpPr>
            <p:nvPr/>
          </p:nvSpPr>
          <p:spPr bwMode="auto">
            <a:xfrm>
              <a:off x="1403" y="3001"/>
              <a:ext cx="827"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2" name="Rectangle 189"/>
            <p:cNvSpPr>
              <a:spLocks noChangeArrowheads="1"/>
            </p:cNvSpPr>
            <p:nvPr/>
          </p:nvSpPr>
          <p:spPr bwMode="auto">
            <a:xfrm>
              <a:off x="1403" y="2922"/>
              <a:ext cx="789"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3" name="Rectangle 190"/>
            <p:cNvSpPr>
              <a:spLocks noChangeArrowheads="1"/>
            </p:cNvSpPr>
            <p:nvPr/>
          </p:nvSpPr>
          <p:spPr bwMode="auto">
            <a:xfrm>
              <a:off x="1403" y="2847"/>
              <a:ext cx="725"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4" name="Rectangle 191"/>
            <p:cNvSpPr>
              <a:spLocks noChangeArrowheads="1"/>
            </p:cNvSpPr>
            <p:nvPr/>
          </p:nvSpPr>
          <p:spPr bwMode="auto">
            <a:xfrm>
              <a:off x="1403" y="2768"/>
              <a:ext cx="720" cy="43"/>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5" name="Rectangle 192"/>
            <p:cNvSpPr>
              <a:spLocks noChangeArrowheads="1"/>
            </p:cNvSpPr>
            <p:nvPr/>
          </p:nvSpPr>
          <p:spPr bwMode="auto">
            <a:xfrm>
              <a:off x="1403" y="2689"/>
              <a:ext cx="624" cy="43"/>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6" name="Rectangle 193"/>
            <p:cNvSpPr>
              <a:spLocks noChangeArrowheads="1"/>
            </p:cNvSpPr>
            <p:nvPr/>
          </p:nvSpPr>
          <p:spPr bwMode="auto">
            <a:xfrm>
              <a:off x="1403" y="2613"/>
              <a:ext cx="613"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7" name="Rectangle 194"/>
            <p:cNvSpPr>
              <a:spLocks noChangeArrowheads="1"/>
            </p:cNvSpPr>
            <p:nvPr/>
          </p:nvSpPr>
          <p:spPr bwMode="auto">
            <a:xfrm>
              <a:off x="1403" y="2533"/>
              <a:ext cx="605" cy="45"/>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8" name="Rectangle 195"/>
            <p:cNvSpPr>
              <a:spLocks noChangeArrowheads="1"/>
            </p:cNvSpPr>
            <p:nvPr/>
          </p:nvSpPr>
          <p:spPr bwMode="auto">
            <a:xfrm>
              <a:off x="1403" y="2454"/>
              <a:ext cx="570"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49" name="Rectangle 196"/>
            <p:cNvSpPr>
              <a:spLocks noChangeArrowheads="1"/>
            </p:cNvSpPr>
            <p:nvPr/>
          </p:nvSpPr>
          <p:spPr bwMode="auto">
            <a:xfrm>
              <a:off x="1403" y="2380"/>
              <a:ext cx="559"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0" name="Rectangle 197"/>
            <p:cNvSpPr>
              <a:spLocks noChangeArrowheads="1"/>
            </p:cNvSpPr>
            <p:nvPr/>
          </p:nvSpPr>
          <p:spPr bwMode="auto">
            <a:xfrm>
              <a:off x="1403" y="2300"/>
              <a:ext cx="555"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1" name="Rectangle 198"/>
            <p:cNvSpPr>
              <a:spLocks noChangeArrowheads="1"/>
            </p:cNvSpPr>
            <p:nvPr/>
          </p:nvSpPr>
          <p:spPr bwMode="auto">
            <a:xfrm>
              <a:off x="1403" y="2221"/>
              <a:ext cx="555"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2" name="Rectangle 199"/>
            <p:cNvSpPr>
              <a:spLocks noChangeArrowheads="1"/>
            </p:cNvSpPr>
            <p:nvPr/>
          </p:nvSpPr>
          <p:spPr bwMode="auto">
            <a:xfrm>
              <a:off x="1403" y="2146"/>
              <a:ext cx="486"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3" name="Rectangle 200"/>
            <p:cNvSpPr>
              <a:spLocks noChangeArrowheads="1"/>
            </p:cNvSpPr>
            <p:nvPr/>
          </p:nvSpPr>
          <p:spPr bwMode="auto">
            <a:xfrm>
              <a:off x="1403" y="2067"/>
              <a:ext cx="463"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4" name="Rectangle 201"/>
            <p:cNvSpPr>
              <a:spLocks noChangeArrowheads="1"/>
            </p:cNvSpPr>
            <p:nvPr/>
          </p:nvSpPr>
          <p:spPr bwMode="auto">
            <a:xfrm>
              <a:off x="1403" y="1987"/>
              <a:ext cx="453"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5" name="Rectangle 202"/>
            <p:cNvSpPr>
              <a:spLocks noChangeArrowheads="1"/>
            </p:cNvSpPr>
            <p:nvPr/>
          </p:nvSpPr>
          <p:spPr bwMode="auto">
            <a:xfrm>
              <a:off x="1403" y="1913"/>
              <a:ext cx="448" cy="43"/>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6" name="Rectangle 203"/>
            <p:cNvSpPr>
              <a:spLocks noChangeArrowheads="1"/>
            </p:cNvSpPr>
            <p:nvPr/>
          </p:nvSpPr>
          <p:spPr bwMode="auto">
            <a:xfrm>
              <a:off x="1403" y="1834"/>
              <a:ext cx="444" cy="43"/>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7" name="Rectangle 204"/>
            <p:cNvSpPr>
              <a:spLocks noChangeArrowheads="1"/>
            </p:cNvSpPr>
            <p:nvPr/>
          </p:nvSpPr>
          <p:spPr bwMode="auto">
            <a:xfrm>
              <a:off x="1403" y="1754"/>
              <a:ext cx="437"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8" name="Rectangle 205"/>
            <p:cNvSpPr>
              <a:spLocks noChangeArrowheads="1"/>
            </p:cNvSpPr>
            <p:nvPr/>
          </p:nvSpPr>
          <p:spPr bwMode="auto">
            <a:xfrm>
              <a:off x="1403" y="1679"/>
              <a:ext cx="418"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59" name="Rectangle 206"/>
            <p:cNvSpPr>
              <a:spLocks noChangeArrowheads="1"/>
            </p:cNvSpPr>
            <p:nvPr/>
          </p:nvSpPr>
          <p:spPr bwMode="auto">
            <a:xfrm>
              <a:off x="1403" y="1600"/>
              <a:ext cx="330" cy="43"/>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60" name="Rectangle 207"/>
            <p:cNvSpPr>
              <a:spLocks noChangeArrowheads="1"/>
            </p:cNvSpPr>
            <p:nvPr/>
          </p:nvSpPr>
          <p:spPr bwMode="auto">
            <a:xfrm>
              <a:off x="1403" y="1520"/>
              <a:ext cx="291" cy="43"/>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61" name="Rectangle 208"/>
            <p:cNvSpPr>
              <a:spLocks noChangeArrowheads="1"/>
            </p:cNvSpPr>
            <p:nvPr/>
          </p:nvSpPr>
          <p:spPr bwMode="auto">
            <a:xfrm>
              <a:off x="1403" y="1446"/>
              <a:ext cx="157"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5162" name="Rectangle 209"/>
            <p:cNvSpPr>
              <a:spLocks noChangeArrowheads="1"/>
            </p:cNvSpPr>
            <p:nvPr/>
          </p:nvSpPr>
          <p:spPr bwMode="auto">
            <a:xfrm>
              <a:off x="1403" y="1366"/>
              <a:ext cx="157" cy="44"/>
            </a:xfrm>
            <a:prstGeom prst="rect">
              <a:avLst/>
            </a:prstGeom>
            <a:solidFill>
              <a:srgbClr val="FF9900"/>
            </a:solidFill>
            <a:ln w="9525">
              <a:miter lim="800000"/>
              <a:headEnd/>
              <a:tailEnd/>
            </a:ln>
            <a:scene3d>
              <a:camera prst="legacyObliqueTopRight"/>
              <a:lightRig rig="legacyFlat3" dir="b"/>
            </a:scene3d>
            <a:sp3d extrusionH="11100" prstMaterial="legacyMatte">
              <a:bevelT w="13500" h="13500" prst="angle"/>
              <a:bevelB w="13500" h="13500" prst="angle"/>
              <a:extrusionClr>
                <a:srgbClr val="FF9900"/>
              </a:extrusionClr>
            </a:sp3d>
          </p:spPr>
          <p:txBody>
            <a:bodyPr>
              <a:flatTx/>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grpSp>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3954" name="Rectangle 2"/>
          <p:cNvSpPr>
            <a:spLocks noChangeArrowheads="1"/>
          </p:cNvSpPr>
          <p:nvPr/>
        </p:nvSpPr>
        <p:spPr bwMode="auto">
          <a:xfrm>
            <a:off x="2139950" y="2076450"/>
            <a:ext cx="6783388" cy="3348038"/>
          </a:xfrm>
          <a:prstGeom prst="rect">
            <a:avLst/>
          </a:prstGeom>
          <a:gradFill rotWithShape="0">
            <a:gsLst>
              <a:gs pos="0">
                <a:srgbClr val="FFFFFF"/>
              </a:gs>
              <a:gs pos="100000">
                <a:srgbClr val="FFFF66"/>
              </a:gs>
            </a:gsLst>
            <a:lin ang="5400000" scaled="1"/>
          </a:gradFill>
          <a:ln w="9525">
            <a:noFill/>
            <a:miter lim="800000"/>
            <a:headEnd/>
            <a:tailEnd/>
          </a:ln>
        </p:spPr>
        <p:txBody>
          <a:bodyPr wrap="none" anchor="ct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7106" name="Text Box 3"/>
          <p:cNvSpPr txBox="1">
            <a:spLocks noChangeArrowheads="1"/>
          </p:cNvSpPr>
          <p:nvPr/>
        </p:nvSpPr>
        <p:spPr bwMode="auto">
          <a:xfrm>
            <a:off x="4862513" y="6319838"/>
            <a:ext cx="184150" cy="276225"/>
          </a:xfrm>
          <a:prstGeom prst="rect">
            <a:avLst/>
          </a:prstGeom>
          <a:noFill/>
          <a:ln w="9525">
            <a:noFill/>
            <a:miter lim="800000"/>
            <a:headEnd/>
            <a:tailEnd/>
          </a:ln>
        </p:spPr>
        <p:txBody>
          <a:bodyPr wrap="none">
            <a:spAutoFit/>
          </a:bodyPr>
          <a:lstStyle/>
          <a:p>
            <a:pPr eaLnBrk="0" hangingPunct="0"/>
            <a:endParaRPr lang="es-ES" sz="1200">
              <a:solidFill>
                <a:srgbClr val="FFFFFF"/>
              </a:solidFill>
              <a:latin typeface="Calibri" pitchFamily="34" charset="0"/>
            </a:endParaRPr>
          </a:p>
        </p:txBody>
      </p:sp>
      <p:sp>
        <p:nvSpPr>
          <p:cNvPr id="47107" name="Rectangle 4"/>
          <p:cNvSpPr>
            <a:spLocks noChangeArrowheads="1"/>
          </p:cNvSpPr>
          <p:nvPr/>
        </p:nvSpPr>
        <p:spPr bwMode="auto">
          <a:xfrm>
            <a:off x="6400800" y="1433513"/>
            <a:ext cx="139700" cy="128587"/>
          </a:xfrm>
          <a:prstGeom prst="rect">
            <a:avLst/>
          </a:prstGeom>
          <a:solidFill>
            <a:srgbClr val="0000FF"/>
          </a:solidFill>
          <a:ln w="8001">
            <a:solidFill>
              <a:srgbClr val="000000"/>
            </a:solid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7108" name="Rectangle 5"/>
          <p:cNvSpPr>
            <a:spLocks noChangeArrowheads="1"/>
          </p:cNvSpPr>
          <p:nvPr/>
        </p:nvSpPr>
        <p:spPr bwMode="auto">
          <a:xfrm>
            <a:off x="6616700" y="1374775"/>
            <a:ext cx="827088" cy="215900"/>
          </a:xfrm>
          <a:prstGeom prst="rect">
            <a:avLst/>
          </a:prstGeom>
          <a:noFill/>
          <a:ln w="9525">
            <a:noFill/>
            <a:miter lim="800000"/>
            <a:headEnd/>
            <a:tailEnd/>
          </a:ln>
        </p:spPr>
        <p:txBody>
          <a:bodyPr wrap="none" lIns="0" tIns="0" rIns="0" bIns="0">
            <a:spAutoFit/>
          </a:bodyPr>
          <a:lstStyle/>
          <a:p>
            <a:r>
              <a:rPr lang="es-MX" sz="1400">
                <a:solidFill>
                  <a:srgbClr val="000000"/>
                </a:solidFill>
                <a:latin typeface="Calibri" pitchFamily="34" charset="0"/>
              </a:rPr>
              <a:t>Sobrepeso</a:t>
            </a:r>
          </a:p>
        </p:txBody>
      </p:sp>
      <p:sp>
        <p:nvSpPr>
          <p:cNvPr id="47109" name="Rectangle 6"/>
          <p:cNvSpPr>
            <a:spLocks noChangeArrowheads="1"/>
          </p:cNvSpPr>
          <p:nvPr/>
        </p:nvSpPr>
        <p:spPr bwMode="auto">
          <a:xfrm>
            <a:off x="7854950" y="1435100"/>
            <a:ext cx="139700" cy="127000"/>
          </a:xfrm>
          <a:prstGeom prst="rect">
            <a:avLst/>
          </a:prstGeom>
          <a:solidFill>
            <a:srgbClr val="FF0000"/>
          </a:solidFill>
          <a:ln w="7938">
            <a:solidFill>
              <a:srgbClr val="000000"/>
            </a:solid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7110" name="Rectangle 7"/>
          <p:cNvSpPr>
            <a:spLocks noChangeArrowheads="1"/>
          </p:cNvSpPr>
          <p:nvPr/>
        </p:nvSpPr>
        <p:spPr bwMode="auto">
          <a:xfrm>
            <a:off x="8059738" y="1376363"/>
            <a:ext cx="735012" cy="215900"/>
          </a:xfrm>
          <a:prstGeom prst="rect">
            <a:avLst/>
          </a:prstGeom>
          <a:noFill/>
          <a:ln w="9525">
            <a:noFill/>
            <a:miter lim="800000"/>
            <a:headEnd/>
            <a:tailEnd/>
          </a:ln>
        </p:spPr>
        <p:txBody>
          <a:bodyPr wrap="none" lIns="0" tIns="0" rIns="0" bIns="0">
            <a:spAutoFit/>
          </a:bodyPr>
          <a:lstStyle/>
          <a:p>
            <a:r>
              <a:rPr lang="es-MX" sz="1400">
                <a:solidFill>
                  <a:srgbClr val="000000"/>
                </a:solidFill>
                <a:latin typeface="Calibri" pitchFamily="34" charset="0"/>
              </a:rPr>
              <a:t>Obesidad</a:t>
            </a:r>
          </a:p>
        </p:txBody>
      </p:sp>
      <p:sp>
        <p:nvSpPr>
          <p:cNvPr id="47111" name="Text Box 8"/>
          <p:cNvSpPr txBox="1">
            <a:spLocks noChangeArrowheads="1"/>
          </p:cNvSpPr>
          <p:nvPr/>
        </p:nvSpPr>
        <p:spPr bwMode="auto">
          <a:xfrm>
            <a:off x="1330325" y="6356350"/>
            <a:ext cx="5689600" cy="276225"/>
          </a:xfrm>
          <a:prstGeom prst="rect">
            <a:avLst/>
          </a:prstGeom>
          <a:noFill/>
          <a:ln w="9525">
            <a:noFill/>
            <a:miter lim="800000"/>
            <a:headEnd/>
            <a:tailEnd/>
          </a:ln>
        </p:spPr>
        <p:txBody>
          <a:bodyPr wrap="none">
            <a:spAutoFit/>
          </a:bodyPr>
          <a:lstStyle/>
          <a:p>
            <a:pPr eaLnBrk="0" hangingPunct="0"/>
            <a:r>
              <a:rPr lang="es-MX" sz="1200">
                <a:solidFill>
                  <a:srgbClr val="000000"/>
                </a:solidFill>
                <a:latin typeface="Calibri" pitchFamily="34" charset="0"/>
              </a:rPr>
              <a:t>*   Encuesta Nacional (zonas urbanas y rurales)    ** Encuesta en zonas urbanas</a:t>
            </a:r>
            <a:endParaRPr lang="en-US" sz="1200">
              <a:solidFill>
                <a:srgbClr val="000000"/>
              </a:solidFill>
              <a:latin typeface="Calibri" pitchFamily="34" charset="0"/>
            </a:endParaRPr>
          </a:p>
        </p:txBody>
      </p:sp>
      <p:sp>
        <p:nvSpPr>
          <p:cNvPr id="893961" name="Rectangle 9"/>
          <p:cNvSpPr>
            <a:spLocks noChangeArrowheads="1"/>
          </p:cNvSpPr>
          <p:nvPr/>
        </p:nvSpPr>
        <p:spPr bwMode="auto">
          <a:xfrm>
            <a:off x="2436813" y="4125913"/>
            <a:ext cx="390525" cy="1306512"/>
          </a:xfrm>
          <a:prstGeom prst="rect">
            <a:avLst/>
          </a:prstGeom>
          <a:gradFill rotWithShape="1">
            <a:gsLst>
              <a:gs pos="0">
                <a:srgbClr val="0000FF"/>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893962" name="Rectangle 10"/>
          <p:cNvSpPr>
            <a:spLocks noChangeArrowheads="1"/>
          </p:cNvSpPr>
          <p:nvPr/>
        </p:nvSpPr>
        <p:spPr bwMode="auto">
          <a:xfrm>
            <a:off x="3789363" y="2803525"/>
            <a:ext cx="390525" cy="2628900"/>
          </a:xfrm>
          <a:prstGeom prst="rect">
            <a:avLst/>
          </a:prstGeom>
          <a:gradFill rotWithShape="1">
            <a:gsLst>
              <a:gs pos="0">
                <a:srgbClr val="0000FF"/>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893963" name="Rectangle 11"/>
          <p:cNvSpPr>
            <a:spLocks noChangeArrowheads="1"/>
          </p:cNvSpPr>
          <p:nvPr/>
        </p:nvSpPr>
        <p:spPr bwMode="auto">
          <a:xfrm>
            <a:off x="5148263" y="2743200"/>
            <a:ext cx="390525" cy="2689225"/>
          </a:xfrm>
          <a:prstGeom prst="rect">
            <a:avLst/>
          </a:prstGeom>
          <a:gradFill rotWithShape="1">
            <a:gsLst>
              <a:gs pos="0">
                <a:srgbClr val="0000FF"/>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893964" name="Rectangle 12"/>
          <p:cNvSpPr>
            <a:spLocks noChangeArrowheads="1"/>
          </p:cNvSpPr>
          <p:nvPr/>
        </p:nvSpPr>
        <p:spPr bwMode="auto">
          <a:xfrm>
            <a:off x="6499225" y="2986088"/>
            <a:ext cx="390525" cy="2446337"/>
          </a:xfrm>
          <a:prstGeom prst="rect">
            <a:avLst/>
          </a:prstGeom>
          <a:gradFill rotWithShape="1">
            <a:gsLst>
              <a:gs pos="0">
                <a:srgbClr val="0000FF"/>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893965" name="Rectangle 13"/>
          <p:cNvSpPr>
            <a:spLocks noChangeArrowheads="1"/>
          </p:cNvSpPr>
          <p:nvPr/>
        </p:nvSpPr>
        <p:spPr bwMode="auto">
          <a:xfrm>
            <a:off x="7859713" y="2413000"/>
            <a:ext cx="390525" cy="3019425"/>
          </a:xfrm>
          <a:prstGeom prst="rect">
            <a:avLst/>
          </a:prstGeom>
          <a:gradFill rotWithShape="1">
            <a:gsLst>
              <a:gs pos="0">
                <a:srgbClr val="0000FF"/>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893966" name="Rectangle 14"/>
          <p:cNvSpPr>
            <a:spLocks noChangeArrowheads="1"/>
          </p:cNvSpPr>
          <p:nvPr/>
        </p:nvSpPr>
        <p:spPr bwMode="auto">
          <a:xfrm>
            <a:off x="2827338" y="3943350"/>
            <a:ext cx="385762" cy="1489075"/>
          </a:xfrm>
          <a:prstGeom prst="rect">
            <a:avLst/>
          </a:prstGeom>
          <a:gradFill rotWithShape="1">
            <a:gsLst>
              <a:gs pos="0">
                <a:srgbClr val="FF0000"/>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893967" name="Rectangle 15"/>
          <p:cNvSpPr>
            <a:spLocks noChangeArrowheads="1"/>
          </p:cNvSpPr>
          <p:nvPr/>
        </p:nvSpPr>
        <p:spPr bwMode="auto">
          <a:xfrm>
            <a:off x="4179888" y="3403600"/>
            <a:ext cx="392112" cy="2028825"/>
          </a:xfrm>
          <a:prstGeom prst="rect">
            <a:avLst/>
          </a:prstGeom>
          <a:gradFill rotWithShape="1">
            <a:gsLst>
              <a:gs pos="0">
                <a:srgbClr val="FF0000"/>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893968" name="Rectangle 16"/>
          <p:cNvSpPr>
            <a:spLocks noChangeArrowheads="1"/>
          </p:cNvSpPr>
          <p:nvPr/>
        </p:nvSpPr>
        <p:spPr bwMode="auto">
          <a:xfrm>
            <a:off x="5538788" y="3794125"/>
            <a:ext cx="385762" cy="1638300"/>
          </a:xfrm>
          <a:prstGeom prst="rect">
            <a:avLst/>
          </a:prstGeom>
          <a:gradFill rotWithShape="1">
            <a:gsLst>
              <a:gs pos="0">
                <a:srgbClr val="FF0000"/>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893969" name="Rectangle 17"/>
          <p:cNvSpPr>
            <a:spLocks noChangeArrowheads="1"/>
          </p:cNvSpPr>
          <p:nvPr/>
        </p:nvSpPr>
        <p:spPr bwMode="auto">
          <a:xfrm>
            <a:off x="6889750" y="3706813"/>
            <a:ext cx="392113" cy="1725612"/>
          </a:xfrm>
          <a:prstGeom prst="rect">
            <a:avLst/>
          </a:prstGeom>
          <a:gradFill rotWithShape="1">
            <a:gsLst>
              <a:gs pos="0">
                <a:srgbClr val="FF0000"/>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893970" name="Rectangle 18"/>
          <p:cNvSpPr>
            <a:spLocks noChangeArrowheads="1"/>
          </p:cNvSpPr>
          <p:nvPr/>
        </p:nvSpPr>
        <p:spPr bwMode="auto">
          <a:xfrm>
            <a:off x="8250238" y="3228975"/>
            <a:ext cx="384175" cy="2203450"/>
          </a:xfrm>
          <a:prstGeom prst="rect">
            <a:avLst/>
          </a:prstGeom>
          <a:gradFill rotWithShape="1">
            <a:gsLst>
              <a:gs pos="0">
                <a:srgbClr val="FF0000"/>
              </a:gs>
              <a:gs pos="100000">
                <a:srgbClr val="FFFFFF"/>
              </a:gs>
            </a:gsLst>
            <a:lin ang="5400000" scaled="1"/>
          </a:gradFill>
          <a:ln w="8001">
            <a:noFill/>
            <a:miter lim="800000"/>
            <a:headEnd/>
            <a:tailEnd/>
          </a:ln>
        </p:spPr>
        <p:txBody>
          <a:bodyP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47122" name="Line 19"/>
          <p:cNvSpPr>
            <a:spLocks noChangeShapeType="1"/>
          </p:cNvSpPr>
          <p:nvPr/>
        </p:nvSpPr>
        <p:spPr bwMode="auto">
          <a:xfrm>
            <a:off x="2147888" y="2251075"/>
            <a:ext cx="1587" cy="3181350"/>
          </a:xfrm>
          <a:prstGeom prst="line">
            <a:avLst/>
          </a:prstGeom>
          <a:noFill/>
          <a:ln w="8001">
            <a:solidFill>
              <a:schemeClr val="tx1"/>
            </a:solidFill>
            <a:round/>
            <a:headEnd/>
            <a:tailEnd/>
          </a:ln>
        </p:spPr>
        <p:txBody>
          <a:bodyPr/>
          <a:lstStyle/>
          <a:p>
            <a:endParaRPr lang="es-ES"/>
          </a:p>
        </p:txBody>
      </p:sp>
      <p:sp>
        <p:nvSpPr>
          <p:cNvPr id="47123" name="Line 20"/>
          <p:cNvSpPr>
            <a:spLocks noChangeShapeType="1"/>
          </p:cNvSpPr>
          <p:nvPr/>
        </p:nvSpPr>
        <p:spPr bwMode="auto">
          <a:xfrm>
            <a:off x="2084388" y="5432425"/>
            <a:ext cx="63500" cy="1588"/>
          </a:xfrm>
          <a:prstGeom prst="line">
            <a:avLst/>
          </a:prstGeom>
          <a:noFill/>
          <a:ln w="7938">
            <a:solidFill>
              <a:schemeClr val="tx1"/>
            </a:solidFill>
            <a:round/>
            <a:headEnd/>
            <a:tailEnd/>
          </a:ln>
        </p:spPr>
        <p:txBody>
          <a:bodyPr/>
          <a:lstStyle/>
          <a:p>
            <a:endParaRPr lang="es-ES"/>
          </a:p>
        </p:txBody>
      </p:sp>
      <p:sp>
        <p:nvSpPr>
          <p:cNvPr id="47124" name="Line 21"/>
          <p:cNvSpPr>
            <a:spLocks noChangeShapeType="1"/>
          </p:cNvSpPr>
          <p:nvPr/>
        </p:nvSpPr>
        <p:spPr bwMode="auto">
          <a:xfrm>
            <a:off x="2084388" y="5035550"/>
            <a:ext cx="63500" cy="1588"/>
          </a:xfrm>
          <a:prstGeom prst="line">
            <a:avLst/>
          </a:prstGeom>
          <a:noFill/>
          <a:ln w="7938">
            <a:solidFill>
              <a:schemeClr val="tx1"/>
            </a:solidFill>
            <a:round/>
            <a:headEnd/>
            <a:tailEnd/>
          </a:ln>
        </p:spPr>
        <p:txBody>
          <a:bodyPr/>
          <a:lstStyle/>
          <a:p>
            <a:endParaRPr lang="es-ES"/>
          </a:p>
        </p:txBody>
      </p:sp>
      <p:sp>
        <p:nvSpPr>
          <p:cNvPr id="47125" name="Line 22"/>
          <p:cNvSpPr>
            <a:spLocks noChangeShapeType="1"/>
          </p:cNvSpPr>
          <p:nvPr/>
        </p:nvSpPr>
        <p:spPr bwMode="auto">
          <a:xfrm>
            <a:off x="2084388" y="4637088"/>
            <a:ext cx="63500" cy="1587"/>
          </a:xfrm>
          <a:prstGeom prst="line">
            <a:avLst/>
          </a:prstGeom>
          <a:noFill/>
          <a:ln w="7938">
            <a:solidFill>
              <a:schemeClr val="tx1"/>
            </a:solidFill>
            <a:round/>
            <a:headEnd/>
            <a:tailEnd/>
          </a:ln>
        </p:spPr>
        <p:txBody>
          <a:bodyPr/>
          <a:lstStyle/>
          <a:p>
            <a:endParaRPr lang="es-ES"/>
          </a:p>
        </p:txBody>
      </p:sp>
      <p:sp>
        <p:nvSpPr>
          <p:cNvPr id="47126" name="Line 23"/>
          <p:cNvSpPr>
            <a:spLocks noChangeShapeType="1"/>
          </p:cNvSpPr>
          <p:nvPr/>
        </p:nvSpPr>
        <p:spPr bwMode="auto">
          <a:xfrm>
            <a:off x="2084388" y="4240213"/>
            <a:ext cx="63500" cy="1587"/>
          </a:xfrm>
          <a:prstGeom prst="line">
            <a:avLst/>
          </a:prstGeom>
          <a:noFill/>
          <a:ln w="7938">
            <a:solidFill>
              <a:schemeClr val="tx1"/>
            </a:solidFill>
            <a:round/>
            <a:headEnd/>
            <a:tailEnd/>
          </a:ln>
        </p:spPr>
        <p:txBody>
          <a:bodyPr/>
          <a:lstStyle/>
          <a:p>
            <a:endParaRPr lang="es-ES"/>
          </a:p>
        </p:txBody>
      </p:sp>
      <p:sp>
        <p:nvSpPr>
          <p:cNvPr id="47127" name="Line 24"/>
          <p:cNvSpPr>
            <a:spLocks noChangeShapeType="1"/>
          </p:cNvSpPr>
          <p:nvPr/>
        </p:nvSpPr>
        <p:spPr bwMode="auto">
          <a:xfrm>
            <a:off x="2084388" y="3841750"/>
            <a:ext cx="63500" cy="1588"/>
          </a:xfrm>
          <a:prstGeom prst="line">
            <a:avLst/>
          </a:prstGeom>
          <a:noFill/>
          <a:ln w="7938">
            <a:solidFill>
              <a:schemeClr val="tx1"/>
            </a:solidFill>
            <a:round/>
            <a:headEnd/>
            <a:tailEnd/>
          </a:ln>
        </p:spPr>
        <p:txBody>
          <a:bodyPr/>
          <a:lstStyle/>
          <a:p>
            <a:endParaRPr lang="es-ES"/>
          </a:p>
        </p:txBody>
      </p:sp>
      <p:sp>
        <p:nvSpPr>
          <p:cNvPr id="47128" name="Line 25"/>
          <p:cNvSpPr>
            <a:spLocks noChangeShapeType="1"/>
          </p:cNvSpPr>
          <p:nvPr/>
        </p:nvSpPr>
        <p:spPr bwMode="auto">
          <a:xfrm>
            <a:off x="2084388" y="3444875"/>
            <a:ext cx="63500" cy="1588"/>
          </a:xfrm>
          <a:prstGeom prst="line">
            <a:avLst/>
          </a:prstGeom>
          <a:noFill/>
          <a:ln w="7938">
            <a:solidFill>
              <a:schemeClr val="tx1"/>
            </a:solidFill>
            <a:round/>
            <a:headEnd/>
            <a:tailEnd/>
          </a:ln>
        </p:spPr>
        <p:txBody>
          <a:bodyPr/>
          <a:lstStyle/>
          <a:p>
            <a:endParaRPr lang="es-ES"/>
          </a:p>
        </p:txBody>
      </p:sp>
      <p:sp>
        <p:nvSpPr>
          <p:cNvPr id="47129" name="Line 26"/>
          <p:cNvSpPr>
            <a:spLocks noChangeShapeType="1"/>
          </p:cNvSpPr>
          <p:nvPr/>
        </p:nvSpPr>
        <p:spPr bwMode="auto">
          <a:xfrm>
            <a:off x="2084388" y="3046413"/>
            <a:ext cx="63500" cy="1587"/>
          </a:xfrm>
          <a:prstGeom prst="line">
            <a:avLst/>
          </a:prstGeom>
          <a:noFill/>
          <a:ln w="7938">
            <a:solidFill>
              <a:schemeClr val="tx1"/>
            </a:solidFill>
            <a:round/>
            <a:headEnd/>
            <a:tailEnd/>
          </a:ln>
        </p:spPr>
        <p:txBody>
          <a:bodyPr/>
          <a:lstStyle/>
          <a:p>
            <a:endParaRPr lang="es-ES"/>
          </a:p>
        </p:txBody>
      </p:sp>
      <p:sp>
        <p:nvSpPr>
          <p:cNvPr id="47130" name="Line 27"/>
          <p:cNvSpPr>
            <a:spLocks noChangeShapeType="1"/>
          </p:cNvSpPr>
          <p:nvPr/>
        </p:nvSpPr>
        <p:spPr bwMode="auto">
          <a:xfrm>
            <a:off x="2084388" y="2647950"/>
            <a:ext cx="63500" cy="1588"/>
          </a:xfrm>
          <a:prstGeom prst="line">
            <a:avLst/>
          </a:prstGeom>
          <a:noFill/>
          <a:ln w="7938">
            <a:solidFill>
              <a:schemeClr val="tx1"/>
            </a:solidFill>
            <a:round/>
            <a:headEnd/>
            <a:tailEnd/>
          </a:ln>
        </p:spPr>
        <p:txBody>
          <a:bodyPr/>
          <a:lstStyle/>
          <a:p>
            <a:endParaRPr lang="es-ES"/>
          </a:p>
        </p:txBody>
      </p:sp>
      <p:sp>
        <p:nvSpPr>
          <p:cNvPr id="47131" name="Line 28"/>
          <p:cNvSpPr>
            <a:spLocks noChangeShapeType="1"/>
          </p:cNvSpPr>
          <p:nvPr/>
        </p:nvSpPr>
        <p:spPr bwMode="auto">
          <a:xfrm>
            <a:off x="2084388" y="2251075"/>
            <a:ext cx="63500" cy="1588"/>
          </a:xfrm>
          <a:prstGeom prst="line">
            <a:avLst/>
          </a:prstGeom>
          <a:noFill/>
          <a:ln w="7938">
            <a:solidFill>
              <a:schemeClr val="tx1"/>
            </a:solidFill>
            <a:round/>
            <a:headEnd/>
            <a:tailEnd/>
          </a:ln>
        </p:spPr>
        <p:txBody>
          <a:bodyPr/>
          <a:lstStyle/>
          <a:p>
            <a:endParaRPr lang="es-ES"/>
          </a:p>
        </p:txBody>
      </p:sp>
      <p:sp>
        <p:nvSpPr>
          <p:cNvPr id="47132" name="Line 29"/>
          <p:cNvSpPr>
            <a:spLocks noChangeShapeType="1"/>
          </p:cNvSpPr>
          <p:nvPr/>
        </p:nvSpPr>
        <p:spPr bwMode="auto">
          <a:xfrm>
            <a:off x="2147888" y="5432425"/>
            <a:ext cx="6773862" cy="1588"/>
          </a:xfrm>
          <a:prstGeom prst="line">
            <a:avLst/>
          </a:prstGeom>
          <a:noFill/>
          <a:ln w="8001">
            <a:solidFill>
              <a:schemeClr val="tx1"/>
            </a:solidFill>
            <a:round/>
            <a:headEnd/>
            <a:tailEnd/>
          </a:ln>
        </p:spPr>
        <p:txBody>
          <a:bodyPr/>
          <a:lstStyle/>
          <a:p>
            <a:endParaRPr lang="es-ES"/>
          </a:p>
        </p:txBody>
      </p:sp>
      <p:sp>
        <p:nvSpPr>
          <p:cNvPr id="47133" name="Line 30"/>
          <p:cNvSpPr>
            <a:spLocks noChangeShapeType="1"/>
          </p:cNvSpPr>
          <p:nvPr/>
        </p:nvSpPr>
        <p:spPr bwMode="auto">
          <a:xfrm flipV="1">
            <a:off x="2147888" y="5432425"/>
            <a:ext cx="1587" cy="53975"/>
          </a:xfrm>
          <a:prstGeom prst="line">
            <a:avLst/>
          </a:prstGeom>
          <a:noFill/>
          <a:ln w="7938">
            <a:solidFill>
              <a:schemeClr val="tx1"/>
            </a:solidFill>
            <a:round/>
            <a:headEnd/>
            <a:tailEnd/>
          </a:ln>
        </p:spPr>
        <p:txBody>
          <a:bodyPr/>
          <a:lstStyle/>
          <a:p>
            <a:endParaRPr lang="es-ES"/>
          </a:p>
        </p:txBody>
      </p:sp>
      <p:sp>
        <p:nvSpPr>
          <p:cNvPr id="47134" name="Line 31"/>
          <p:cNvSpPr>
            <a:spLocks noChangeShapeType="1"/>
          </p:cNvSpPr>
          <p:nvPr/>
        </p:nvSpPr>
        <p:spPr bwMode="auto">
          <a:xfrm flipV="1">
            <a:off x="3498850" y="5432425"/>
            <a:ext cx="1588" cy="53975"/>
          </a:xfrm>
          <a:prstGeom prst="line">
            <a:avLst/>
          </a:prstGeom>
          <a:noFill/>
          <a:ln w="7938">
            <a:solidFill>
              <a:schemeClr val="tx1"/>
            </a:solidFill>
            <a:round/>
            <a:headEnd/>
            <a:tailEnd/>
          </a:ln>
        </p:spPr>
        <p:txBody>
          <a:bodyPr/>
          <a:lstStyle/>
          <a:p>
            <a:endParaRPr lang="es-ES"/>
          </a:p>
        </p:txBody>
      </p:sp>
      <p:sp>
        <p:nvSpPr>
          <p:cNvPr id="47135" name="Line 32"/>
          <p:cNvSpPr>
            <a:spLocks noChangeShapeType="1"/>
          </p:cNvSpPr>
          <p:nvPr/>
        </p:nvSpPr>
        <p:spPr bwMode="auto">
          <a:xfrm flipV="1">
            <a:off x="4859338" y="5432425"/>
            <a:ext cx="1587" cy="53975"/>
          </a:xfrm>
          <a:prstGeom prst="line">
            <a:avLst/>
          </a:prstGeom>
          <a:noFill/>
          <a:ln w="7938">
            <a:solidFill>
              <a:schemeClr val="tx1"/>
            </a:solidFill>
            <a:round/>
            <a:headEnd/>
            <a:tailEnd/>
          </a:ln>
        </p:spPr>
        <p:txBody>
          <a:bodyPr/>
          <a:lstStyle/>
          <a:p>
            <a:endParaRPr lang="es-ES"/>
          </a:p>
        </p:txBody>
      </p:sp>
      <p:sp>
        <p:nvSpPr>
          <p:cNvPr id="47136" name="Line 33"/>
          <p:cNvSpPr>
            <a:spLocks noChangeShapeType="1"/>
          </p:cNvSpPr>
          <p:nvPr/>
        </p:nvSpPr>
        <p:spPr bwMode="auto">
          <a:xfrm flipV="1">
            <a:off x="6211888" y="5432425"/>
            <a:ext cx="1587" cy="53975"/>
          </a:xfrm>
          <a:prstGeom prst="line">
            <a:avLst/>
          </a:prstGeom>
          <a:noFill/>
          <a:ln w="7938">
            <a:solidFill>
              <a:schemeClr val="tx1"/>
            </a:solidFill>
            <a:round/>
            <a:headEnd/>
            <a:tailEnd/>
          </a:ln>
        </p:spPr>
        <p:txBody>
          <a:bodyPr/>
          <a:lstStyle/>
          <a:p>
            <a:endParaRPr lang="es-ES"/>
          </a:p>
        </p:txBody>
      </p:sp>
      <p:sp>
        <p:nvSpPr>
          <p:cNvPr id="47137" name="Line 34"/>
          <p:cNvSpPr>
            <a:spLocks noChangeShapeType="1"/>
          </p:cNvSpPr>
          <p:nvPr/>
        </p:nvSpPr>
        <p:spPr bwMode="auto">
          <a:xfrm flipV="1">
            <a:off x="7570788" y="5432425"/>
            <a:ext cx="1587" cy="53975"/>
          </a:xfrm>
          <a:prstGeom prst="line">
            <a:avLst/>
          </a:prstGeom>
          <a:noFill/>
          <a:ln w="7938">
            <a:solidFill>
              <a:schemeClr val="tx1"/>
            </a:solidFill>
            <a:round/>
            <a:headEnd/>
            <a:tailEnd/>
          </a:ln>
        </p:spPr>
        <p:txBody>
          <a:bodyPr/>
          <a:lstStyle/>
          <a:p>
            <a:endParaRPr lang="es-ES"/>
          </a:p>
        </p:txBody>
      </p:sp>
      <p:sp>
        <p:nvSpPr>
          <p:cNvPr id="47138" name="Line 35"/>
          <p:cNvSpPr>
            <a:spLocks noChangeShapeType="1"/>
          </p:cNvSpPr>
          <p:nvPr/>
        </p:nvSpPr>
        <p:spPr bwMode="auto">
          <a:xfrm flipV="1">
            <a:off x="8921750" y="5432425"/>
            <a:ext cx="1588" cy="53975"/>
          </a:xfrm>
          <a:prstGeom prst="line">
            <a:avLst/>
          </a:prstGeom>
          <a:noFill/>
          <a:ln w="7938">
            <a:solidFill>
              <a:schemeClr val="tx1"/>
            </a:solidFill>
            <a:round/>
            <a:headEnd/>
            <a:tailEnd/>
          </a:ln>
        </p:spPr>
        <p:txBody>
          <a:bodyPr/>
          <a:lstStyle/>
          <a:p>
            <a:endParaRPr lang="es-ES"/>
          </a:p>
        </p:txBody>
      </p:sp>
      <p:sp>
        <p:nvSpPr>
          <p:cNvPr id="47139" name="Rectangle 36"/>
          <p:cNvSpPr>
            <a:spLocks noChangeArrowheads="1"/>
          </p:cNvSpPr>
          <p:nvPr/>
        </p:nvSpPr>
        <p:spPr bwMode="auto">
          <a:xfrm>
            <a:off x="1909763" y="5318125"/>
            <a:ext cx="98425" cy="215900"/>
          </a:xfrm>
          <a:prstGeom prst="rect">
            <a:avLst/>
          </a:prstGeom>
          <a:noFill/>
          <a:ln w="9525">
            <a:noFill/>
            <a:miter lim="800000"/>
            <a:headEnd/>
            <a:tailEnd/>
          </a:ln>
        </p:spPr>
        <p:txBody>
          <a:bodyPr wrap="none" lIns="0" tIns="0" rIns="0" bIns="0">
            <a:spAutoFit/>
          </a:bodyPr>
          <a:lstStyle/>
          <a:p>
            <a:pPr algn="r"/>
            <a:r>
              <a:rPr lang="es-MX" sz="1400">
                <a:solidFill>
                  <a:srgbClr val="000000"/>
                </a:solidFill>
                <a:latin typeface="Calibri" pitchFamily="34" charset="0"/>
              </a:rPr>
              <a:t>0</a:t>
            </a:r>
          </a:p>
        </p:txBody>
      </p:sp>
      <p:sp>
        <p:nvSpPr>
          <p:cNvPr id="47140" name="Rectangle 37"/>
          <p:cNvSpPr>
            <a:spLocks noChangeArrowheads="1"/>
          </p:cNvSpPr>
          <p:nvPr/>
        </p:nvSpPr>
        <p:spPr bwMode="auto">
          <a:xfrm>
            <a:off x="1909763" y="4921250"/>
            <a:ext cx="98425" cy="215900"/>
          </a:xfrm>
          <a:prstGeom prst="rect">
            <a:avLst/>
          </a:prstGeom>
          <a:noFill/>
          <a:ln w="9525">
            <a:noFill/>
            <a:miter lim="800000"/>
            <a:headEnd/>
            <a:tailEnd/>
          </a:ln>
        </p:spPr>
        <p:txBody>
          <a:bodyPr wrap="none" lIns="0" tIns="0" rIns="0" bIns="0">
            <a:spAutoFit/>
          </a:bodyPr>
          <a:lstStyle/>
          <a:p>
            <a:pPr algn="r"/>
            <a:r>
              <a:rPr lang="es-MX" sz="1400">
                <a:solidFill>
                  <a:srgbClr val="000000"/>
                </a:solidFill>
                <a:latin typeface="Calibri" pitchFamily="34" charset="0"/>
              </a:rPr>
              <a:t>5</a:t>
            </a:r>
          </a:p>
        </p:txBody>
      </p:sp>
      <p:sp>
        <p:nvSpPr>
          <p:cNvPr id="47141" name="Rectangle 38"/>
          <p:cNvSpPr>
            <a:spLocks noChangeArrowheads="1"/>
          </p:cNvSpPr>
          <p:nvPr/>
        </p:nvSpPr>
        <p:spPr bwMode="auto">
          <a:xfrm>
            <a:off x="1812925" y="4522788"/>
            <a:ext cx="195263" cy="215900"/>
          </a:xfrm>
          <a:prstGeom prst="rect">
            <a:avLst/>
          </a:prstGeom>
          <a:noFill/>
          <a:ln w="9525">
            <a:noFill/>
            <a:miter lim="800000"/>
            <a:headEnd/>
            <a:tailEnd/>
          </a:ln>
        </p:spPr>
        <p:txBody>
          <a:bodyPr wrap="none" lIns="0" tIns="0" rIns="0" bIns="0">
            <a:spAutoFit/>
          </a:bodyPr>
          <a:lstStyle/>
          <a:p>
            <a:pPr algn="r"/>
            <a:r>
              <a:rPr lang="es-MX" sz="1400">
                <a:solidFill>
                  <a:srgbClr val="000000"/>
                </a:solidFill>
                <a:latin typeface="Calibri" pitchFamily="34" charset="0"/>
              </a:rPr>
              <a:t>10</a:t>
            </a:r>
          </a:p>
        </p:txBody>
      </p:sp>
      <p:sp>
        <p:nvSpPr>
          <p:cNvPr id="47142" name="Rectangle 39"/>
          <p:cNvSpPr>
            <a:spLocks noChangeArrowheads="1"/>
          </p:cNvSpPr>
          <p:nvPr/>
        </p:nvSpPr>
        <p:spPr bwMode="auto">
          <a:xfrm>
            <a:off x="1812925" y="4125913"/>
            <a:ext cx="195263" cy="215900"/>
          </a:xfrm>
          <a:prstGeom prst="rect">
            <a:avLst/>
          </a:prstGeom>
          <a:noFill/>
          <a:ln w="9525">
            <a:noFill/>
            <a:miter lim="800000"/>
            <a:headEnd/>
            <a:tailEnd/>
          </a:ln>
        </p:spPr>
        <p:txBody>
          <a:bodyPr wrap="none" lIns="0" tIns="0" rIns="0" bIns="0">
            <a:spAutoFit/>
          </a:bodyPr>
          <a:lstStyle/>
          <a:p>
            <a:pPr algn="r"/>
            <a:r>
              <a:rPr lang="es-MX" sz="1400">
                <a:solidFill>
                  <a:srgbClr val="000000"/>
                </a:solidFill>
                <a:latin typeface="Calibri" pitchFamily="34" charset="0"/>
              </a:rPr>
              <a:t>15</a:t>
            </a:r>
          </a:p>
        </p:txBody>
      </p:sp>
      <p:sp>
        <p:nvSpPr>
          <p:cNvPr id="47143" name="Rectangle 40"/>
          <p:cNvSpPr>
            <a:spLocks noChangeArrowheads="1"/>
          </p:cNvSpPr>
          <p:nvPr/>
        </p:nvSpPr>
        <p:spPr bwMode="auto">
          <a:xfrm>
            <a:off x="1812925" y="3727450"/>
            <a:ext cx="195263" cy="215900"/>
          </a:xfrm>
          <a:prstGeom prst="rect">
            <a:avLst/>
          </a:prstGeom>
          <a:noFill/>
          <a:ln w="9525">
            <a:noFill/>
            <a:miter lim="800000"/>
            <a:headEnd/>
            <a:tailEnd/>
          </a:ln>
        </p:spPr>
        <p:txBody>
          <a:bodyPr wrap="none" lIns="0" tIns="0" rIns="0" bIns="0">
            <a:spAutoFit/>
          </a:bodyPr>
          <a:lstStyle/>
          <a:p>
            <a:pPr algn="r"/>
            <a:r>
              <a:rPr lang="es-MX" sz="1400">
                <a:solidFill>
                  <a:srgbClr val="000000"/>
                </a:solidFill>
                <a:latin typeface="Calibri" pitchFamily="34" charset="0"/>
              </a:rPr>
              <a:t>20</a:t>
            </a:r>
          </a:p>
        </p:txBody>
      </p:sp>
      <p:sp>
        <p:nvSpPr>
          <p:cNvPr id="47144" name="Rectangle 41"/>
          <p:cNvSpPr>
            <a:spLocks noChangeArrowheads="1"/>
          </p:cNvSpPr>
          <p:nvPr/>
        </p:nvSpPr>
        <p:spPr bwMode="auto">
          <a:xfrm>
            <a:off x="1812925" y="3328988"/>
            <a:ext cx="195263" cy="215900"/>
          </a:xfrm>
          <a:prstGeom prst="rect">
            <a:avLst/>
          </a:prstGeom>
          <a:noFill/>
          <a:ln w="9525">
            <a:noFill/>
            <a:miter lim="800000"/>
            <a:headEnd/>
            <a:tailEnd/>
          </a:ln>
        </p:spPr>
        <p:txBody>
          <a:bodyPr wrap="none" lIns="0" tIns="0" rIns="0" bIns="0">
            <a:spAutoFit/>
          </a:bodyPr>
          <a:lstStyle/>
          <a:p>
            <a:pPr algn="r"/>
            <a:r>
              <a:rPr lang="es-MX" sz="1400">
                <a:solidFill>
                  <a:srgbClr val="000000"/>
                </a:solidFill>
                <a:latin typeface="Calibri" pitchFamily="34" charset="0"/>
              </a:rPr>
              <a:t>25</a:t>
            </a:r>
          </a:p>
        </p:txBody>
      </p:sp>
      <p:sp>
        <p:nvSpPr>
          <p:cNvPr id="47145" name="Rectangle 42"/>
          <p:cNvSpPr>
            <a:spLocks noChangeArrowheads="1"/>
          </p:cNvSpPr>
          <p:nvPr/>
        </p:nvSpPr>
        <p:spPr bwMode="auto">
          <a:xfrm>
            <a:off x="1812925" y="2932113"/>
            <a:ext cx="195263" cy="215900"/>
          </a:xfrm>
          <a:prstGeom prst="rect">
            <a:avLst/>
          </a:prstGeom>
          <a:noFill/>
          <a:ln w="9525">
            <a:noFill/>
            <a:miter lim="800000"/>
            <a:headEnd/>
            <a:tailEnd/>
          </a:ln>
        </p:spPr>
        <p:txBody>
          <a:bodyPr wrap="none" lIns="0" tIns="0" rIns="0" bIns="0">
            <a:spAutoFit/>
          </a:bodyPr>
          <a:lstStyle/>
          <a:p>
            <a:pPr algn="r"/>
            <a:r>
              <a:rPr lang="es-MX" sz="1400">
                <a:solidFill>
                  <a:srgbClr val="000000"/>
                </a:solidFill>
                <a:latin typeface="Calibri" pitchFamily="34" charset="0"/>
              </a:rPr>
              <a:t>30</a:t>
            </a:r>
          </a:p>
        </p:txBody>
      </p:sp>
      <p:sp>
        <p:nvSpPr>
          <p:cNvPr id="47146" name="Rectangle 43"/>
          <p:cNvSpPr>
            <a:spLocks noChangeArrowheads="1"/>
          </p:cNvSpPr>
          <p:nvPr/>
        </p:nvSpPr>
        <p:spPr bwMode="auto">
          <a:xfrm>
            <a:off x="1812925" y="2533650"/>
            <a:ext cx="195263" cy="215900"/>
          </a:xfrm>
          <a:prstGeom prst="rect">
            <a:avLst/>
          </a:prstGeom>
          <a:noFill/>
          <a:ln w="9525">
            <a:noFill/>
            <a:miter lim="800000"/>
            <a:headEnd/>
            <a:tailEnd/>
          </a:ln>
        </p:spPr>
        <p:txBody>
          <a:bodyPr wrap="none" lIns="0" tIns="0" rIns="0" bIns="0">
            <a:spAutoFit/>
          </a:bodyPr>
          <a:lstStyle/>
          <a:p>
            <a:pPr algn="r"/>
            <a:r>
              <a:rPr lang="es-MX" sz="1400">
                <a:solidFill>
                  <a:srgbClr val="000000"/>
                </a:solidFill>
                <a:latin typeface="Calibri" pitchFamily="34" charset="0"/>
              </a:rPr>
              <a:t>35</a:t>
            </a:r>
          </a:p>
        </p:txBody>
      </p:sp>
      <p:sp>
        <p:nvSpPr>
          <p:cNvPr id="47147" name="Rectangle 44"/>
          <p:cNvSpPr>
            <a:spLocks noChangeArrowheads="1"/>
          </p:cNvSpPr>
          <p:nvPr/>
        </p:nvSpPr>
        <p:spPr bwMode="auto">
          <a:xfrm>
            <a:off x="1812925" y="2136775"/>
            <a:ext cx="195263" cy="215900"/>
          </a:xfrm>
          <a:prstGeom prst="rect">
            <a:avLst/>
          </a:prstGeom>
          <a:noFill/>
          <a:ln w="9525">
            <a:noFill/>
            <a:miter lim="800000"/>
            <a:headEnd/>
            <a:tailEnd/>
          </a:ln>
        </p:spPr>
        <p:txBody>
          <a:bodyPr wrap="none" lIns="0" tIns="0" rIns="0" bIns="0">
            <a:spAutoFit/>
          </a:bodyPr>
          <a:lstStyle/>
          <a:p>
            <a:pPr algn="r"/>
            <a:r>
              <a:rPr lang="es-MX" sz="1400">
                <a:solidFill>
                  <a:srgbClr val="000000"/>
                </a:solidFill>
                <a:latin typeface="Calibri" pitchFamily="34" charset="0"/>
              </a:rPr>
              <a:t>40</a:t>
            </a:r>
          </a:p>
        </p:txBody>
      </p:sp>
      <p:sp>
        <p:nvSpPr>
          <p:cNvPr id="47148" name="Rectangle 45"/>
          <p:cNvSpPr>
            <a:spLocks noChangeArrowheads="1"/>
          </p:cNvSpPr>
          <p:nvPr/>
        </p:nvSpPr>
        <p:spPr bwMode="auto">
          <a:xfrm>
            <a:off x="2538413" y="5588000"/>
            <a:ext cx="603250" cy="215900"/>
          </a:xfrm>
          <a:prstGeom prst="rect">
            <a:avLst/>
          </a:prstGeom>
          <a:noFill/>
          <a:ln w="9525">
            <a:noFill/>
            <a:miter lim="800000"/>
            <a:headEnd/>
            <a:tailEnd/>
          </a:ln>
        </p:spPr>
        <p:txBody>
          <a:bodyPr wrap="none" lIns="0" tIns="0" rIns="0" bIns="0">
            <a:spAutoFit/>
          </a:bodyPr>
          <a:lstStyle/>
          <a:p>
            <a:r>
              <a:rPr lang="es-MX" sz="1400">
                <a:solidFill>
                  <a:srgbClr val="000000"/>
                </a:solidFill>
                <a:latin typeface="Calibri" pitchFamily="34" charset="0"/>
              </a:rPr>
              <a:t>ENN-88</a:t>
            </a:r>
          </a:p>
        </p:txBody>
      </p:sp>
      <p:sp>
        <p:nvSpPr>
          <p:cNvPr id="47149" name="Rectangle 46"/>
          <p:cNvSpPr>
            <a:spLocks noChangeArrowheads="1"/>
          </p:cNvSpPr>
          <p:nvPr/>
        </p:nvSpPr>
        <p:spPr bwMode="auto">
          <a:xfrm>
            <a:off x="3840163" y="5588000"/>
            <a:ext cx="687387" cy="215900"/>
          </a:xfrm>
          <a:prstGeom prst="rect">
            <a:avLst/>
          </a:prstGeom>
          <a:noFill/>
          <a:ln w="9525">
            <a:noFill/>
            <a:miter lim="800000"/>
            <a:headEnd/>
            <a:tailEnd/>
          </a:ln>
        </p:spPr>
        <p:txBody>
          <a:bodyPr wrap="none" lIns="0" tIns="0" rIns="0" bIns="0">
            <a:spAutoFit/>
          </a:bodyPr>
          <a:lstStyle/>
          <a:p>
            <a:r>
              <a:rPr lang="es-MX" sz="1400">
                <a:solidFill>
                  <a:srgbClr val="000000"/>
                </a:solidFill>
                <a:latin typeface="Calibri" pitchFamily="34" charset="0"/>
              </a:rPr>
              <a:t>ENEC-93</a:t>
            </a:r>
          </a:p>
        </p:txBody>
      </p:sp>
      <p:sp>
        <p:nvSpPr>
          <p:cNvPr id="47150" name="Rectangle 47"/>
          <p:cNvSpPr>
            <a:spLocks noChangeArrowheads="1"/>
          </p:cNvSpPr>
          <p:nvPr/>
        </p:nvSpPr>
        <p:spPr bwMode="auto">
          <a:xfrm>
            <a:off x="5241925" y="5588000"/>
            <a:ext cx="622300" cy="215900"/>
          </a:xfrm>
          <a:prstGeom prst="rect">
            <a:avLst/>
          </a:prstGeom>
          <a:noFill/>
          <a:ln w="9525">
            <a:noFill/>
            <a:miter lim="800000"/>
            <a:headEnd/>
            <a:tailEnd/>
          </a:ln>
        </p:spPr>
        <p:txBody>
          <a:bodyPr wrap="none" lIns="0" tIns="0" rIns="0" bIns="0">
            <a:spAutoFit/>
          </a:bodyPr>
          <a:lstStyle/>
          <a:p>
            <a:r>
              <a:rPr lang="es-MX" sz="1400">
                <a:solidFill>
                  <a:srgbClr val="000000"/>
                </a:solidFill>
                <a:latin typeface="Calibri" pitchFamily="34" charset="0"/>
              </a:rPr>
              <a:t>Enur-95</a:t>
            </a:r>
          </a:p>
        </p:txBody>
      </p:sp>
      <p:sp>
        <p:nvSpPr>
          <p:cNvPr id="47151" name="Rectangle 48"/>
          <p:cNvSpPr>
            <a:spLocks noChangeArrowheads="1"/>
          </p:cNvSpPr>
          <p:nvPr/>
        </p:nvSpPr>
        <p:spPr bwMode="auto">
          <a:xfrm>
            <a:off x="6602413" y="5588000"/>
            <a:ext cx="603250" cy="215900"/>
          </a:xfrm>
          <a:prstGeom prst="rect">
            <a:avLst/>
          </a:prstGeom>
          <a:noFill/>
          <a:ln w="9525">
            <a:noFill/>
            <a:miter lim="800000"/>
            <a:headEnd/>
            <a:tailEnd/>
          </a:ln>
        </p:spPr>
        <p:txBody>
          <a:bodyPr wrap="none" lIns="0" tIns="0" rIns="0" bIns="0">
            <a:spAutoFit/>
          </a:bodyPr>
          <a:lstStyle/>
          <a:p>
            <a:r>
              <a:rPr lang="es-MX" sz="1400">
                <a:solidFill>
                  <a:srgbClr val="000000"/>
                </a:solidFill>
                <a:latin typeface="Calibri" pitchFamily="34" charset="0"/>
              </a:rPr>
              <a:t>ENN-99</a:t>
            </a:r>
          </a:p>
        </p:txBody>
      </p:sp>
      <p:sp>
        <p:nvSpPr>
          <p:cNvPr id="47152" name="Rectangle 49"/>
          <p:cNvSpPr>
            <a:spLocks noChangeArrowheads="1"/>
          </p:cNvSpPr>
          <p:nvPr/>
        </p:nvSpPr>
        <p:spPr bwMode="auto">
          <a:xfrm>
            <a:off x="7916863" y="5588000"/>
            <a:ext cx="684212" cy="215900"/>
          </a:xfrm>
          <a:prstGeom prst="rect">
            <a:avLst/>
          </a:prstGeom>
          <a:noFill/>
          <a:ln w="9525">
            <a:noFill/>
            <a:miter lim="800000"/>
            <a:headEnd/>
            <a:tailEnd/>
          </a:ln>
        </p:spPr>
        <p:txBody>
          <a:bodyPr wrap="none" lIns="0" tIns="0" rIns="0" bIns="0">
            <a:spAutoFit/>
          </a:bodyPr>
          <a:lstStyle/>
          <a:p>
            <a:r>
              <a:rPr lang="es-MX" sz="1400">
                <a:solidFill>
                  <a:srgbClr val="000000"/>
                </a:solidFill>
                <a:latin typeface="Calibri" pitchFamily="34" charset="0"/>
              </a:rPr>
              <a:t>ENSA-00</a:t>
            </a:r>
          </a:p>
        </p:txBody>
      </p:sp>
      <p:sp>
        <p:nvSpPr>
          <p:cNvPr id="47153" name="Text Box 51"/>
          <p:cNvSpPr txBox="1">
            <a:spLocks noChangeArrowheads="1"/>
          </p:cNvSpPr>
          <p:nvPr/>
        </p:nvSpPr>
        <p:spPr bwMode="auto">
          <a:xfrm>
            <a:off x="1325563" y="3357563"/>
            <a:ext cx="554037" cy="461962"/>
          </a:xfrm>
          <a:prstGeom prst="rect">
            <a:avLst/>
          </a:prstGeom>
          <a:noFill/>
          <a:ln w="9525">
            <a:noFill/>
            <a:miter lim="800000"/>
            <a:headEnd/>
            <a:tailEnd/>
          </a:ln>
        </p:spPr>
        <p:txBody>
          <a:bodyPr wrap="none">
            <a:spAutoFit/>
          </a:bodyPr>
          <a:lstStyle/>
          <a:p>
            <a:pPr algn="ctr"/>
            <a:r>
              <a:rPr lang="es-ES_tradnl" sz="2400" b="1">
                <a:solidFill>
                  <a:srgbClr val="FFFFFF"/>
                </a:solidFill>
                <a:latin typeface="Calibri" pitchFamily="34" charset="0"/>
              </a:rPr>
              <a:t>%</a:t>
            </a:r>
          </a:p>
        </p:txBody>
      </p:sp>
      <p:sp>
        <p:nvSpPr>
          <p:cNvPr id="894004" name="Text Box 52"/>
          <p:cNvSpPr txBox="1">
            <a:spLocks noChangeArrowheads="1"/>
          </p:cNvSpPr>
          <p:nvPr/>
        </p:nvSpPr>
        <p:spPr bwMode="auto">
          <a:xfrm>
            <a:off x="2371725" y="3840163"/>
            <a:ext cx="582613" cy="307975"/>
          </a:xfrm>
          <a:prstGeom prst="rect">
            <a:avLst/>
          </a:prstGeom>
          <a:noFill/>
          <a:ln w="9525">
            <a:noFill/>
            <a:miter lim="800000"/>
            <a:headEnd/>
            <a:tailEnd/>
          </a:ln>
        </p:spPr>
        <p:txBody>
          <a:bodyPr wrap="none">
            <a:spAutoFit/>
          </a:bodyPr>
          <a:lstStyle/>
          <a:p>
            <a:pPr algn="ctr" eaLnBrk="0" hangingPunct="0"/>
            <a:r>
              <a:rPr lang="es-MX" sz="1400" b="1">
                <a:solidFill>
                  <a:srgbClr val="336666"/>
                </a:solidFill>
                <a:latin typeface="Calibri" pitchFamily="34" charset="0"/>
              </a:rPr>
              <a:t>16.4</a:t>
            </a:r>
          </a:p>
        </p:txBody>
      </p:sp>
      <p:sp>
        <p:nvSpPr>
          <p:cNvPr id="894005" name="Text Box 53"/>
          <p:cNvSpPr txBox="1">
            <a:spLocks noChangeArrowheads="1"/>
          </p:cNvSpPr>
          <p:nvPr/>
        </p:nvSpPr>
        <p:spPr bwMode="auto">
          <a:xfrm>
            <a:off x="2789238" y="3629025"/>
            <a:ext cx="582612" cy="307975"/>
          </a:xfrm>
          <a:prstGeom prst="rect">
            <a:avLst/>
          </a:prstGeom>
          <a:noFill/>
          <a:ln w="9525">
            <a:noFill/>
            <a:miter lim="800000"/>
            <a:headEnd/>
            <a:tailEnd/>
          </a:ln>
        </p:spPr>
        <p:txBody>
          <a:bodyPr wrap="none">
            <a:spAutoFit/>
          </a:bodyPr>
          <a:lstStyle/>
          <a:p>
            <a:pPr algn="ctr" eaLnBrk="0" hangingPunct="0"/>
            <a:r>
              <a:rPr lang="es-MX" sz="1400" b="1">
                <a:solidFill>
                  <a:srgbClr val="336666"/>
                </a:solidFill>
                <a:latin typeface="Calibri" pitchFamily="34" charset="0"/>
              </a:rPr>
              <a:t>18.7</a:t>
            </a:r>
          </a:p>
        </p:txBody>
      </p:sp>
      <p:sp>
        <p:nvSpPr>
          <p:cNvPr id="894006" name="Text Box 54"/>
          <p:cNvSpPr txBox="1">
            <a:spLocks noChangeArrowheads="1"/>
          </p:cNvSpPr>
          <p:nvPr/>
        </p:nvSpPr>
        <p:spPr bwMode="auto">
          <a:xfrm>
            <a:off x="6437313" y="2693988"/>
            <a:ext cx="582612" cy="307975"/>
          </a:xfrm>
          <a:prstGeom prst="rect">
            <a:avLst/>
          </a:prstGeom>
          <a:noFill/>
          <a:ln w="9525">
            <a:noFill/>
            <a:miter lim="800000"/>
            <a:headEnd/>
            <a:tailEnd/>
          </a:ln>
        </p:spPr>
        <p:txBody>
          <a:bodyPr wrap="none">
            <a:spAutoFit/>
          </a:bodyPr>
          <a:lstStyle/>
          <a:p>
            <a:pPr eaLnBrk="0" hangingPunct="0"/>
            <a:r>
              <a:rPr lang="es-MX" sz="1400" b="1">
                <a:solidFill>
                  <a:srgbClr val="336666"/>
                </a:solidFill>
                <a:latin typeface="Calibri" pitchFamily="34" charset="0"/>
              </a:rPr>
              <a:t>30.8</a:t>
            </a:r>
          </a:p>
        </p:txBody>
      </p:sp>
      <p:sp>
        <p:nvSpPr>
          <p:cNvPr id="894007" name="Text Box 55"/>
          <p:cNvSpPr txBox="1">
            <a:spLocks noChangeArrowheads="1"/>
          </p:cNvSpPr>
          <p:nvPr/>
        </p:nvSpPr>
        <p:spPr bwMode="auto">
          <a:xfrm>
            <a:off x="6823075" y="3435350"/>
            <a:ext cx="582613" cy="307975"/>
          </a:xfrm>
          <a:prstGeom prst="rect">
            <a:avLst/>
          </a:prstGeom>
          <a:noFill/>
          <a:ln w="9525">
            <a:noFill/>
            <a:miter lim="800000"/>
            <a:headEnd/>
            <a:tailEnd/>
          </a:ln>
        </p:spPr>
        <p:txBody>
          <a:bodyPr wrap="none">
            <a:spAutoFit/>
          </a:bodyPr>
          <a:lstStyle/>
          <a:p>
            <a:pPr eaLnBrk="0" hangingPunct="0"/>
            <a:r>
              <a:rPr lang="es-MX" sz="1400" b="1">
                <a:solidFill>
                  <a:srgbClr val="336666"/>
                </a:solidFill>
                <a:latin typeface="Calibri" pitchFamily="34" charset="0"/>
              </a:rPr>
              <a:t>21.7</a:t>
            </a:r>
          </a:p>
        </p:txBody>
      </p:sp>
      <p:sp>
        <p:nvSpPr>
          <p:cNvPr id="894008" name="Rectangle 56"/>
          <p:cNvSpPr>
            <a:spLocks noChangeArrowheads="1"/>
          </p:cNvSpPr>
          <p:nvPr/>
        </p:nvSpPr>
        <p:spPr bwMode="auto">
          <a:xfrm>
            <a:off x="3749675" y="2439988"/>
            <a:ext cx="582613" cy="307975"/>
          </a:xfrm>
          <a:prstGeom prst="rect">
            <a:avLst/>
          </a:prstGeom>
          <a:noFill/>
          <a:ln w="9525">
            <a:noFill/>
            <a:miter lim="800000"/>
            <a:headEnd/>
            <a:tailEnd/>
          </a:ln>
        </p:spPr>
        <p:txBody>
          <a:bodyPr wrap="none">
            <a:spAutoFit/>
          </a:bodyPr>
          <a:lstStyle/>
          <a:p>
            <a:pPr algn="ctr" eaLnBrk="0" hangingPunct="0"/>
            <a:r>
              <a:rPr lang="es-MX" sz="1400" b="1">
                <a:solidFill>
                  <a:srgbClr val="336666"/>
                </a:solidFill>
                <a:latin typeface="Calibri" pitchFamily="34" charset="0"/>
              </a:rPr>
              <a:t>33.0</a:t>
            </a:r>
            <a:endParaRPr lang="en-US" sz="1400" b="1">
              <a:solidFill>
                <a:srgbClr val="336666"/>
              </a:solidFill>
              <a:latin typeface="Calibri" pitchFamily="34" charset="0"/>
            </a:endParaRPr>
          </a:p>
        </p:txBody>
      </p:sp>
      <p:sp>
        <p:nvSpPr>
          <p:cNvPr id="894009" name="Text Box 57"/>
          <p:cNvSpPr txBox="1">
            <a:spLocks noChangeArrowheads="1"/>
          </p:cNvSpPr>
          <p:nvPr/>
        </p:nvSpPr>
        <p:spPr bwMode="auto">
          <a:xfrm>
            <a:off x="4165600" y="3098800"/>
            <a:ext cx="582613" cy="307975"/>
          </a:xfrm>
          <a:prstGeom prst="rect">
            <a:avLst/>
          </a:prstGeom>
          <a:noFill/>
          <a:ln w="9525">
            <a:noFill/>
            <a:miter lim="800000"/>
            <a:headEnd/>
            <a:tailEnd/>
          </a:ln>
        </p:spPr>
        <p:txBody>
          <a:bodyPr wrap="none">
            <a:spAutoFit/>
          </a:bodyPr>
          <a:lstStyle/>
          <a:p>
            <a:pPr algn="ctr" eaLnBrk="0" hangingPunct="0"/>
            <a:r>
              <a:rPr lang="es-MX" sz="1400" b="1">
                <a:solidFill>
                  <a:srgbClr val="336666"/>
                </a:solidFill>
                <a:latin typeface="Calibri" pitchFamily="34" charset="0"/>
              </a:rPr>
              <a:t>25.5</a:t>
            </a:r>
            <a:endParaRPr lang="en-US" sz="1400" b="1">
              <a:solidFill>
                <a:srgbClr val="336666"/>
              </a:solidFill>
              <a:latin typeface="Calibri" pitchFamily="34" charset="0"/>
            </a:endParaRPr>
          </a:p>
        </p:txBody>
      </p:sp>
      <p:sp>
        <p:nvSpPr>
          <p:cNvPr id="47160" name="Text Box 58"/>
          <p:cNvSpPr txBox="1">
            <a:spLocks noChangeArrowheads="1"/>
          </p:cNvSpPr>
          <p:nvPr/>
        </p:nvSpPr>
        <p:spPr bwMode="auto">
          <a:xfrm>
            <a:off x="5835650" y="5472113"/>
            <a:ext cx="350838" cy="276225"/>
          </a:xfrm>
          <a:prstGeom prst="rect">
            <a:avLst/>
          </a:prstGeom>
          <a:noFill/>
          <a:ln w="9525">
            <a:noFill/>
            <a:miter lim="800000"/>
            <a:headEnd/>
            <a:tailEnd/>
          </a:ln>
        </p:spPr>
        <p:txBody>
          <a:bodyPr wrap="none">
            <a:spAutoFit/>
          </a:bodyPr>
          <a:lstStyle/>
          <a:p>
            <a:pPr eaLnBrk="0" hangingPunct="0"/>
            <a:r>
              <a:rPr lang="es-MX" sz="1200">
                <a:solidFill>
                  <a:srgbClr val="FFFFFF"/>
                </a:solidFill>
                <a:latin typeface="Calibri" pitchFamily="34" charset="0"/>
              </a:rPr>
              <a:t>**</a:t>
            </a:r>
            <a:endParaRPr lang="en-US" sz="1200">
              <a:solidFill>
                <a:srgbClr val="FFFFFF"/>
              </a:solidFill>
              <a:latin typeface="Calibri" pitchFamily="34" charset="0"/>
            </a:endParaRPr>
          </a:p>
        </p:txBody>
      </p:sp>
      <p:sp>
        <p:nvSpPr>
          <p:cNvPr id="47161" name="Text Box 59"/>
          <p:cNvSpPr txBox="1">
            <a:spLocks noChangeArrowheads="1"/>
          </p:cNvSpPr>
          <p:nvPr/>
        </p:nvSpPr>
        <p:spPr bwMode="auto">
          <a:xfrm>
            <a:off x="7143750" y="5472113"/>
            <a:ext cx="268288" cy="276225"/>
          </a:xfrm>
          <a:prstGeom prst="rect">
            <a:avLst/>
          </a:prstGeom>
          <a:noFill/>
          <a:ln w="9525">
            <a:noFill/>
            <a:miter lim="800000"/>
            <a:headEnd/>
            <a:tailEnd/>
          </a:ln>
        </p:spPr>
        <p:txBody>
          <a:bodyPr wrap="none">
            <a:spAutoFit/>
          </a:bodyPr>
          <a:lstStyle/>
          <a:p>
            <a:pPr eaLnBrk="0" hangingPunct="0"/>
            <a:r>
              <a:rPr lang="es-MX" sz="1200">
                <a:solidFill>
                  <a:srgbClr val="FFFFFF"/>
                </a:solidFill>
                <a:latin typeface="Calibri" pitchFamily="34" charset="0"/>
              </a:rPr>
              <a:t>*</a:t>
            </a:r>
            <a:endParaRPr lang="en-US" sz="1200">
              <a:solidFill>
                <a:srgbClr val="FFFFFF"/>
              </a:solidFill>
              <a:latin typeface="Calibri" pitchFamily="34" charset="0"/>
            </a:endParaRPr>
          </a:p>
        </p:txBody>
      </p:sp>
      <p:sp>
        <p:nvSpPr>
          <p:cNvPr id="894012" name="Text Box 60"/>
          <p:cNvSpPr txBox="1">
            <a:spLocks noChangeArrowheads="1"/>
          </p:cNvSpPr>
          <p:nvPr/>
        </p:nvSpPr>
        <p:spPr bwMode="auto">
          <a:xfrm>
            <a:off x="5475288" y="3505200"/>
            <a:ext cx="582612" cy="307975"/>
          </a:xfrm>
          <a:prstGeom prst="rect">
            <a:avLst/>
          </a:prstGeom>
          <a:noFill/>
          <a:ln w="9525">
            <a:noFill/>
            <a:miter lim="800000"/>
            <a:headEnd/>
            <a:tailEnd/>
          </a:ln>
        </p:spPr>
        <p:txBody>
          <a:bodyPr wrap="none">
            <a:spAutoFit/>
          </a:bodyPr>
          <a:lstStyle/>
          <a:p>
            <a:r>
              <a:rPr lang="es-MX" sz="1400" b="1">
                <a:solidFill>
                  <a:srgbClr val="336666"/>
                </a:solidFill>
                <a:latin typeface="Calibri" pitchFamily="34" charset="0"/>
              </a:rPr>
              <a:t>20.6</a:t>
            </a:r>
            <a:endParaRPr lang="en-US" sz="1400" b="1">
              <a:solidFill>
                <a:srgbClr val="336666"/>
              </a:solidFill>
              <a:latin typeface="Calibri" pitchFamily="34" charset="0"/>
            </a:endParaRPr>
          </a:p>
        </p:txBody>
      </p:sp>
      <p:sp>
        <p:nvSpPr>
          <p:cNvPr id="894013" name="Text Box 61"/>
          <p:cNvSpPr txBox="1">
            <a:spLocks noChangeArrowheads="1"/>
          </p:cNvSpPr>
          <p:nvPr/>
        </p:nvSpPr>
        <p:spPr bwMode="auto">
          <a:xfrm>
            <a:off x="5121275" y="2428875"/>
            <a:ext cx="582613" cy="307975"/>
          </a:xfrm>
          <a:prstGeom prst="rect">
            <a:avLst/>
          </a:prstGeom>
          <a:noFill/>
          <a:ln w="9525">
            <a:noFill/>
            <a:miter lim="800000"/>
            <a:headEnd/>
            <a:tailEnd/>
          </a:ln>
        </p:spPr>
        <p:txBody>
          <a:bodyPr wrap="none">
            <a:spAutoFit/>
          </a:bodyPr>
          <a:lstStyle/>
          <a:p>
            <a:r>
              <a:rPr lang="es-MX" sz="1400" b="1">
                <a:solidFill>
                  <a:srgbClr val="336666"/>
                </a:solidFill>
                <a:latin typeface="Calibri" pitchFamily="34" charset="0"/>
              </a:rPr>
              <a:t>33.8</a:t>
            </a:r>
            <a:endParaRPr lang="en-US" sz="1400" b="1">
              <a:solidFill>
                <a:srgbClr val="336666"/>
              </a:solidFill>
              <a:latin typeface="Calibri" pitchFamily="34" charset="0"/>
            </a:endParaRPr>
          </a:p>
        </p:txBody>
      </p:sp>
      <p:sp>
        <p:nvSpPr>
          <p:cNvPr id="894014" name="Text Box 62"/>
          <p:cNvSpPr txBox="1">
            <a:spLocks noChangeArrowheads="1"/>
          </p:cNvSpPr>
          <p:nvPr/>
        </p:nvSpPr>
        <p:spPr bwMode="auto">
          <a:xfrm>
            <a:off x="7785100" y="2100263"/>
            <a:ext cx="582613" cy="307975"/>
          </a:xfrm>
          <a:prstGeom prst="rect">
            <a:avLst/>
          </a:prstGeom>
          <a:noFill/>
          <a:ln w="9525">
            <a:noFill/>
            <a:miter lim="800000"/>
            <a:headEnd/>
            <a:tailEnd/>
          </a:ln>
        </p:spPr>
        <p:txBody>
          <a:bodyPr wrap="none">
            <a:spAutoFit/>
          </a:bodyPr>
          <a:lstStyle/>
          <a:p>
            <a:pPr eaLnBrk="0" hangingPunct="0"/>
            <a:r>
              <a:rPr lang="es-MX" sz="1400" b="1">
                <a:solidFill>
                  <a:srgbClr val="336666"/>
                </a:solidFill>
                <a:latin typeface="Calibri" pitchFamily="34" charset="0"/>
              </a:rPr>
              <a:t>38.0</a:t>
            </a:r>
          </a:p>
        </p:txBody>
      </p:sp>
      <p:sp>
        <p:nvSpPr>
          <p:cNvPr id="894015" name="Text Box 63"/>
          <p:cNvSpPr txBox="1">
            <a:spLocks noChangeArrowheads="1"/>
          </p:cNvSpPr>
          <p:nvPr/>
        </p:nvSpPr>
        <p:spPr bwMode="auto">
          <a:xfrm>
            <a:off x="8234363" y="2908300"/>
            <a:ext cx="582612" cy="307975"/>
          </a:xfrm>
          <a:prstGeom prst="rect">
            <a:avLst/>
          </a:prstGeom>
          <a:noFill/>
          <a:ln w="9525">
            <a:noFill/>
            <a:miter lim="800000"/>
            <a:headEnd/>
            <a:tailEnd/>
          </a:ln>
        </p:spPr>
        <p:txBody>
          <a:bodyPr wrap="none">
            <a:spAutoFit/>
          </a:bodyPr>
          <a:lstStyle/>
          <a:p>
            <a:pPr eaLnBrk="0" hangingPunct="0"/>
            <a:r>
              <a:rPr lang="es-MX" sz="1400" b="1">
                <a:solidFill>
                  <a:srgbClr val="336666"/>
                </a:solidFill>
                <a:latin typeface="Calibri" pitchFamily="34" charset="0"/>
              </a:rPr>
              <a:t>27.7</a:t>
            </a:r>
          </a:p>
        </p:txBody>
      </p:sp>
      <p:sp>
        <p:nvSpPr>
          <p:cNvPr id="47166" name="Text Box 64"/>
          <p:cNvSpPr txBox="1">
            <a:spLocks noChangeArrowheads="1"/>
          </p:cNvSpPr>
          <p:nvPr/>
        </p:nvSpPr>
        <p:spPr bwMode="auto">
          <a:xfrm>
            <a:off x="8555038" y="5472113"/>
            <a:ext cx="268287" cy="276225"/>
          </a:xfrm>
          <a:prstGeom prst="rect">
            <a:avLst/>
          </a:prstGeom>
          <a:noFill/>
          <a:ln w="9525">
            <a:noFill/>
            <a:miter lim="800000"/>
            <a:headEnd/>
            <a:tailEnd/>
          </a:ln>
        </p:spPr>
        <p:txBody>
          <a:bodyPr wrap="none">
            <a:spAutoFit/>
          </a:bodyPr>
          <a:lstStyle/>
          <a:p>
            <a:pPr eaLnBrk="0" hangingPunct="0"/>
            <a:r>
              <a:rPr lang="es-MX" sz="1200">
                <a:solidFill>
                  <a:srgbClr val="FFFFFF"/>
                </a:solidFill>
                <a:latin typeface="Calibri" pitchFamily="34" charset="0"/>
              </a:rPr>
              <a:t>*</a:t>
            </a:r>
            <a:endParaRPr lang="en-US" sz="1200">
              <a:solidFill>
                <a:srgbClr val="FFFFFF"/>
              </a:solidFill>
              <a:latin typeface="Calibri" pitchFamily="34" charset="0"/>
            </a:endParaRPr>
          </a:p>
        </p:txBody>
      </p:sp>
      <p:sp>
        <p:nvSpPr>
          <p:cNvPr id="47167" name="Text Box 65"/>
          <p:cNvSpPr txBox="1">
            <a:spLocks noChangeArrowheads="1"/>
          </p:cNvSpPr>
          <p:nvPr/>
        </p:nvSpPr>
        <p:spPr bwMode="auto">
          <a:xfrm>
            <a:off x="3076575" y="5499100"/>
            <a:ext cx="268288" cy="276225"/>
          </a:xfrm>
          <a:prstGeom prst="rect">
            <a:avLst/>
          </a:prstGeom>
          <a:noFill/>
          <a:ln w="9525">
            <a:noFill/>
            <a:miter lim="800000"/>
            <a:headEnd/>
            <a:tailEnd/>
          </a:ln>
        </p:spPr>
        <p:txBody>
          <a:bodyPr wrap="none">
            <a:spAutoFit/>
          </a:bodyPr>
          <a:lstStyle/>
          <a:p>
            <a:pPr eaLnBrk="0" hangingPunct="0"/>
            <a:r>
              <a:rPr lang="es-MX" sz="1200">
                <a:solidFill>
                  <a:srgbClr val="FFFFFF"/>
                </a:solidFill>
                <a:latin typeface="Calibri" pitchFamily="34" charset="0"/>
              </a:rPr>
              <a:t>*</a:t>
            </a:r>
            <a:endParaRPr lang="en-US" sz="1200">
              <a:solidFill>
                <a:srgbClr val="FFFFFF"/>
              </a:solidFill>
              <a:latin typeface="Calibri" pitchFamily="34" charset="0"/>
            </a:endParaRPr>
          </a:p>
        </p:txBody>
      </p:sp>
      <p:sp>
        <p:nvSpPr>
          <p:cNvPr id="47168" name="Text Box 66"/>
          <p:cNvSpPr txBox="1">
            <a:spLocks noChangeArrowheads="1"/>
          </p:cNvSpPr>
          <p:nvPr/>
        </p:nvSpPr>
        <p:spPr bwMode="auto">
          <a:xfrm>
            <a:off x="4449763" y="5472113"/>
            <a:ext cx="350837" cy="276225"/>
          </a:xfrm>
          <a:prstGeom prst="rect">
            <a:avLst/>
          </a:prstGeom>
          <a:noFill/>
          <a:ln w="9525">
            <a:noFill/>
            <a:miter lim="800000"/>
            <a:headEnd/>
            <a:tailEnd/>
          </a:ln>
        </p:spPr>
        <p:txBody>
          <a:bodyPr wrap="none">
            <a:spAutoFit/>
          </a:bodyPr>
          <a:lstStyle/>
          <a:p>
            <a:pPr eaLnBrk="0" hangingPunct="0"/>
            <a:r>
              <a:rPr lang="es-MX" sz="1200">
                <a:solidFill>
                  <a:srgbClr val="FFFFFF"/>
                </a:solidFill>
                <a:latin typeface="Calibri" pitchFamily="34" charset="0"/>
              </a:rPr>
              <a:t>**</a:t>
            </a:r>
            <a:endParaRPr lang="en-US" sz="1200">
              <a:solidFill>
                <a:srgbClr val="FFFFFF"/>
              </a:solidFill>
              <a:latin typeface="Calibri" pitchFamily="34" charset="0"/>
            </a:endParaRPr>
          </a:p>
        </p:txBody>
      </p:sp>
      <p:sp>
        <p:nvSpPr>
          <p:cNvPr id="47169" name="Rectangle 67"/>
          <p:cNvSpPr>
            <a:spLocks noGrp="1" noChangeArrowheads="1"/>
          </p:cNvSpPr>
          <p:nvPr>
            <p:ph type="title"/>
          </p:nvPr>
        </p:nvSpPr>
        <p:spPr>
          <a:xfrm>
            <a:off x="1181100" y="0"/>
            <a:ext cx="7962900" cy="1160463"/>
          </a:xfrm>
        </p:spPr>
        <p:txBody>
          <a:bodyPr/>
          <a:lstStyle/>
          <a:p>
            <a:r>
              <a:rPr lang="es-MX" sz="2000" smtClean="0">
                <a:solidFill>
                  <a:schemeClr val="bg1"/>
                </a:solidFill>
              </a:rPr>
              <a:t>Obesidad y Sobrepeso en México:  </a:t>
            </a:r>
            <a:br>
              <a:rPr lang="es-MX" sz="2000" smtClean="0">
                <a:solidFill>
                  <a:schemeClr val="bg1"/>
                </a:solidFill>
              </a:rPr>
            </a:br>
            <a:r>
              <a:rPr lang="es-MX" sz="2000" b="1" smtClean="0">
                <a:solidFill>
                  <a:schemeClr val="bg1"/>
                </a:solidFill>
              </a:rPr>
              <a:t>ENN I y II (1988 y 1999), Enurbal 1995, Encuesta Nacional de </a:t>
            </a:r>
            <a:br>
              <a:rPr lang="es-MX" sz="2000" b="1" smtClean="0">
                <a:solidFill>
                  <a:schemeClr val="bg1"/>
                </a:solidFill>
              </a:rPr>
            </a:br>
            <a:r>
              <a:rPr lang="es-MX" sz="2000" b="1" smtClean="0">
                <a:solidFill>
                  <a:schemeClr val="bg1"/>
                </a:solidFill>
              </a:rPr>
              <a:t>Enfermedades Crónicas de 1993 y ENSA2000</a:t>
            </a:r>
            <a:endParaRPr lang="es-ES_tradnl" sz="2000" b="1" smtClean="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893961"/>
                                        </p:tgtEl>
                                        <p:attrNameLst>
                                          <p:attrName>style.visibility</p:attrName>
                                        </p:attrNameLst>
                                      </p:cBhvr>
                                      <p:to>
                                        <p:strVal val="visible"/>
                                      </p:to>
                                    </p:set>
                                    <p:anim calcmode="lin" valueType="num">
                                      <p:cBhvr>
                                        <p:cTn id="7" dur="500" fill="hold"/>
                                        <p:tgtEl>
                                          <p:spTgt spid="893961"/>
                                        </p:tgtEl>
                                        <p:attrNameLst>
                                          <p:attrName>ppt_w</p:attrName>
                                        </p:attrNameLst>
                                      </p:cBhvr>
                                      <p:tavLst>
                                        <p:tav tm="0">
                                          <p:val>
                                            <p:fltVal val="0"/>
                                          </p:val>
                                        </p:tav>
                                        <p:tav tm="100000">
                                          <p:val>
                                            <p:strVal val="#ppt_w"/>
                                          </p:val>
                                        </p:tav>
                                      </p:tavLst>
                                    </p:anim>
                                    <p:anim calcmode="lin" valueType="num">
                                      <p:cBhvr>
                                        <p:cTn id="8" dur="500" fill="hold"/>
                                        <p:tgtEl>
                                          <p:spTgt spid="893961"/>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893962"/>
                                        </p:tgtEl>
                                        <p:attrNameLst>
                                          <p:attrName>style.visibility</p:attrName>
                                        </p:attrNameLst>
                                      </p:cBhvr>
                                      <p:to>
                                        <p:strVal val="visible"/>
                                      </p:to>
                                    </p:set>
                                    <p:anim calcmode="lin" valueType="num">
                                      <p:cBhvr>
                                        <p:cTn id="11" dur="500" fill="hold"/>
                                        <p:tgtEl>
                                          <p:spTgt spid="893962"/>
                                        </p:tgtEl>
                                        <p:attrNameLst>
                                          <p:attrName>ppt_w</p:attrName>
                                        </p:attrNameLst>
                                      </p:cBhvr>
                                      <p:tavLst>
                                        <p:tav tm="0">
                                          <p:val>
                                            <p:fltVal val="0"/>
                                          </p:val>
                                        </p:tav>
                                        <p:tav tm="100000">
                                          <p:val>
                                            <p:strVal val="#ppt_w"/>
                                          </p:val>
                                        </p:tav>
                                      </p:tavLst>
                                    </p:anim>
                                    <p:anim calcmode="lin" valueType="num">
                                      <p:cBhvr>
                                        <p:cTn id="12" dur="500" fill="hold"/>
                                        <p:tgtEl>
                                          <p:spTgt spid="89396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893963"/>
                                        </p:tgtEl>
                                        <p:attrNameLst>
                                          <p:attrName>style.visibility</p:attrName>
                                        </p:attrNameLst>
                                      </p:cBhvr>
                                      <p:to>
                                        <p:strVal val="visible"/>
                                      </p:to>
                                    </p:set>
                                    <p:anim calcmode="lin" valueType="num">
                                      <p:cBhvr>
                                        <p:cTn id="15" dur="500" fill="hold"/>
                                        <p:tgtEl>
                                          <p:spTgt spid="893963"/>
                                        </p:tgtEl>
                                        <p:attrNameLst>
                                          <p:attrName>ppt_w</p:attrName>
                                        </p:attrNameLst>
                                      </p:cBhvr>
                                      <p:tavLst>
                                        <p:tav tm="0">
                                          <p:val>
                                            <p:fltVal val="0"/>
                                          </p:val>
                                        </p:tav>
                                        <p:tav tm="100000">
                                          <p:val>
                                            <p:strVal val="#ppt_w"/>
                                          </p:val>
                                        </p:tav>
                                      </p:tavLst>
                                    </p:anim>
                                    <p:anim calcmode="lin" valueType="num">
                                      <p:cBhvr>
                                        <p:cTn id="16" dur="500" fill="hold"/>
                                        <p:tgtEl>
                                          <p:spTgt spid="893963"/>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893964"/>
                                        </p:tgtEl>
                                        <p:attrNameLst>
                                          <p:attrName>style.visibility</p:attrName>
                                        </p:attrNameLst>
                                      </p:cBhvr>
                                      <p:to>
                                        <p:strVal val="visible"/>
                                      </p:to>
                                    </p:set>
                                    <p:anim calcmode="lin" valueType="num">
                                      <p:cBhvr>
                                        <p:cTn id="19" dur="500" fill="hold"/>
                                        <p:tgtEl>
                                          <p:spTgt spid="893964"/>
                                        </p:tgtEl>
                                        <p:attrNameLst>
                                          <p:attrName>ppt_w</p:attrName>
                                        </p:attrNameLst>
                                      </p:cBhvr>
                                      <p:tavLst>
                                        <p:tav tm="0">
                                          <p:val>
                                            <p:fltVal val="0"/>
                                          </p:val>
                                        </p:tav>
                                        <p:tav tm="100000">
                                          <p:val>
                                            <p:strVal val="#ppt_w"/>
                                          </p:val>
                                        </p:tav>
                                      </p:tavLst>
                                    </p:anim>
                                    <p:anim calcmode="lin" valueType="num">
                                      <p:cBhvr>
                                        <p:cTn id="20" dur="500" fill="hold"/>
                                        <p:tgtEl>
                                          <p:spTgt spid="893964"/>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893965"/>
                                        </p:tgtEl>
                                        <p:attrNameLst>
                                          <p:attrName>style.visibility</p:attrName>
                                        </p:attrNameLst>
                                      </p:cBhvr>
                                      <p:to>
                                        <p:strVal val="visible"/>
                                      </p:to>
                                    </p:set>
                                    <p:anim calcmode="lin" valueType="num">
                                      <p:cBhvr>
                                        <p:cTn id="23" dur="500" fill="hold"/>
                                        <p:tgtEl>
                                          <p:spTgt spid="893965"/>
                                        </p:tgtEl>
                                        <p:attrNameLst>
                                          <p:attrName>ppt_w</p:attrName>
                                        </p:attrNameLst>
                                      </p:cBhvr>
                                      <p:tavLst>
                                        <p:tav tm="0">
                                          <p:val>
                                            <p:fltVal val="0"/>
                                          </p:val>
                                        </p:tav>
                                        <p:tav tm="100000">
                                          <p:val>
                                            <p:strVal val="#ppt_w"/>
                                          </p:val>
                                        </p:tav>
                                      </p:tavLst>
                                    </p:anim>
                                    <p:anim calcmode="lin" valueType="num">
                                      <p:cBhvr>
                                        <p:cTn id="24" dur="500" fill="hold"/>
                                        <p:tgtEl>
                                          <p:spTgt spid="893965"/>
                                        </p:tgtEl>
                                        <p:attrNameLst>
                                          <p:attrName>ppt_h</p:attrName>
                                        </p:attrNameLst>
                                      </p:cBhvr>
                                      <p:tavLst>
                                        <p:tav tm="0">
                                          <p:val>
                                            <p:strVal val="#ppt_h"/>
                                          </p:val>
                                        </p:tav>
                                        <p:tav tm="100000">
                                          <p:val>
                                            <p:strVal val="#ppt_h"/>
                                          </p:val>
                                        </p:tav>
                                      </p:tavLst>
                                    </p:anim>
                                  </p:childTnLst>
                                </p:cTn>
                              </p:par>
                            </p:childTnLst>
                          </p:cTn>
                        </p:par>
                        <p:par>
                          <p:cTn id="25" fill="hold" nodeType="afterGroup">
                            <p:stCondLst>
                              <p:cond delay="500"/>
                            </p:stCondLst>
                            <p:childTnLst>
                              <p:par>
                                <p:cTn id="26" presetID="17" presetClass="entr" presetSubtype="10" fill="hold" grpId="0" nodeType="afterEffect">
                                  <p:stCondLst>
                                    <p:cond delay="0"/>
                                  </p:stCondLst>
                                  <p:childTnLst>
                                    <p:set>
                                      <p:cBhvr>
                                        <p:cTn id="27" dur="1" fill="hold">
                                          <p:stCondLst>
                                            <p:cond delay="0"/>
                                          </p:stCondLst>
                                        </p:cTn>
                                        <p:tgtEl>
                                          <p:spTgt spid="893966"/>
                                        </p:tgtEl>
                                        <p:attrNameLst>
                                          <p:attrName>style.visibility</p:attrName>
                                        </p:attrNameLst>
                                      </p:cBhvr>
                                      <p:to>
                                        <p:strVal val="visible"/>
                                      </p:to>
                                    </p:set>
                                    <p:anim calcmode="lin" valueType="num">
                                      <p:cBhvr>
                                        <p:cTn id="28" dur="500" fill="hold"/>
                                        <p:tgtEl>
                                          <p:spTgt spid="893966"/>
                                        </p:tgtEl>
                                        <p:attrNameLst>
                                          <p:attrName>ppt_w</p:attrName>
                                        </p:attrNameLst>
                                      </p:cBhvr>
                                      <p:tavLst>
                                        <p:tav tm="0">
                                          <p:val>
                                            <p:fltVal val="0"/>
                                          </p:val>
                                        </p:tav>
                                        <p:tav tm="100000">
                                          <p:val>
                                            <p:strVal val="#ppt_w"/>
                                          </p:val>
                                        </p:tav>
                                      </p:tavLst>
                                    </p:anim>
                                    <p:anim calcmode="lin" valueType="num">
                                      <p:cBhvr>
                                        <p:cTn id="29" dur="500" fill="hold"/>
                                        <p:tgtEl>
                                          <p:spTgt spid="893966"/>
                                        </p:tgtEl>
                                        <p:attrNameLst>
                                          <p:attrName>ppt_h</p:attrName>
                                        </p:attrNameLst>
                                      </p:cBhvr>
                                      <p:tavLst>
                                        <p:tav tm="0">
                                          <p:val>
                                            <p:strVal val="#ppt_h"/>
                                          </p:val>
                                        </p:tav>
                                        <p:tav tm="100000">
                                          <p:val>
                                            <p:strVal val="#ppt_h"/>
                                          </p:val>
                                        </p:tav>
                                      </p:tavLst>
                                    </p:anim>
                                  </p:childTnLst>
                                </p:cTn>
                              </p:par>
                            </p:childTnLst>
                          </p:cTn>
                        </p:par>
                        <p:par>
                          <p:cTn id="30" fill="hold" nodeType="afterGroup">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893967"/>
                                        </p:tgtEl>
                                        <p:attrNameLst>
                                          <p:attrName>style.visibility</p:attrName>
                                        </p:attrNameLst>
                                      </p:cBhvr>
                                      <p:to>
                                        <p:strVal val="visible"/>
                                      </p:to>
                                    </p:set>
                                    <p:anim calcmode="lin" valueType="num">
                                      <p:cBhvr>
                                        <p:cTn id="33" dur="500" fill="hold"/>
                                        <p:tgtEl>
                                          <p:spTgt spid="893967"/>
                                        </p:tgtEl>
                                        <p:attrNameLst>
                                          <p:attrName>ppt_w</p:attrName>
                                        </p:attrNameLst>
                                      </p:cBhvr>
                                      <p:tavLst>
                                        <p:tav tm="0">
                                          <p:val>
                                            <p:fltVal val="0"/>
                                          </p:val>
                                        </p:tav>
                                        <p:tav tm="100000">
                                          <p:val>
                                            <p:strVal val="#ppt_w"/>
                                          </p:val>
                                        </p:tav>
                                      </p:tavLst>
                                    </p:anim>
                                    <p:anim calcmode="lin" valueType="num">
                                      <p:cBhvr>
                                        <p:cTn id="34" dur="500" fill="hold"/>
                                        <p:tgtEl>
                                          <p:spTgt spid="893967"/>
                                        </p:tgtEl>
                                        <p:attrNameLst>
                                          <p:attrName>ppt_h</p:attrName>
                                        </p:attrNameLst>
                                      </p:cBhvr>
                                      <p:tavLst>
                                        <p:tav tm="0">
                                          <p:val>
                                            <p:strVal val="#ppt_h"/>
                                          </p:val>
                                        </p:tav>
                                        <p:tav tm="100000">
                                          <p:val>
                                            <p:strVal val="#ppt_h"/>
                                          </p:val>
                                        </p:tav>
                                      </p:tavLst>
                                    </p:anim>
                                  </p:childTnLst>
                                </p:cTn>
                              </p:par>
                            </p:childTnLst>
                          </p:cTn>
                        </p:par>
                        <p:par>
                          <p:cTn id="35" fill="hold" nodeType="afterGroup">
                            <p:stCondLst>
                              <p:cond delay="1500"/>
                            </p:stCondLst>
                            <p:childTnLst>
                              <p:par>
                                <p:cTn id="36" presetID="17" presetClass="entr" presetSubtype="10" fill="hold" grpId="0" nodeType="afterEffect">
                                  <p:stCondLst>
                                    <p:cond delay="0"/>
                                  </p:stCondLst>
                                  <p:childTnLst>
                                    <p:set>
                                      <p:cBhvr>
                                        <p:cTn id="37" dur="1" fill="hold">
                                          <p:stCondLst>
                                            <p:cond delay="0"/>
                                          </p:stCondLst>
                                        </p:cTn>
                                        <p:tgtEl>
                                          <p:spTgt spid="893968"/>
                                        </p:tgtEl>
                                        <p:attrNameLst>
                                          <p:attrName>style.visibility</p:attrName>
                                        </p:attrNameLst>
                                      </p:cBhvr>
                                      <p:to>
                                        <p:strVal val="visible"/>
                                      </p:to>
                                    </p:set>
                                    <p:anim calcmode="lin" valueType="num">
                                      <p:cBhvr>
                                        <p:cTn id="38" dur="500" fill="hold"/>
                                        <p:tgtEl>
                                          <p:spTgt spid="893968"/>
                                        </p:tgtEl>
                                        <p:attrNameLst>
                                          <p:attrName>ppt_w</p:attrName>
                                        </p:attrNameLst>
                                      </p:cBhvr>
                                      <p:tavLst>
                                        <p:tav tm="0">
                                          <p:val>
                                            <p:fltVal val="0"/>
                                          </p:val>
                                        </p:tav>
                                        <p:tav tm="100000">
                                          <p:val>
                                            <p:strVal val="#ppt_w"/>
                                          </p:val>
                                        </p:tav>
                                      </p:tavLst>
                                    </p:anim>
                                    <p:anim calcmode="lin" valueType="num">
                                      <p:cBhvr>
                                        <p:cTn id="39" dur="500" fill="hold"/>
                                        <p:tgtEl>
                                          <p:spTgt spid="893968"/>
                                        </p:tgtEl>
                                        <p:attrNameLst>
                                          <p:attrName>ppt_h</p:attrName>
                                        </p:attrNameLst>
                                      </p:cBhvr>
                                      <p:tavLst>
                                        <p:tav tm="0">
                                          <p:val>
                                            <p:strVal val="#ppt_h"/>
                                          </p:val>
                                        </p:tav>
                                        <p:tav tm="100000">
                                          <p:val>
                                            <p:strVal val="#ppt_h"/>
                                          </p:val>
                                        </p:tav>
                                      </p:tavLst>
                                    </p:anim>
                                  </p:childTnLst>
                                </p:cTn>
                              </p:par>
                            </p:childTnLst>
                          </p:cTn>
                        </p:par>
                        <p:par>
                          <p:cTn id="40" fill="hold" nodeType="afterGroup">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893969"/>
                                        </p:tgtEl>
                                        <p:attrNameLst>
                                          <p:attrName>style.visibility</p:attrName>
                                        </p:attrNameLst>
                                      </p:cBhvr>
                                      <p:to>
                                        <p:strVal val="visible"/>
                                      </p:to>
                                    </p:set>
                                    <p:anim calcmode="lin" valueType="num">
                                      <p:cBhvr>
                                        <p:cTn id="43" dur="500" fill="hold"/>
                                        <p:tgtEl>
                                          <p:spTgt spid="893969"/>
                                        </p:tgtEl>
                                        <p:attrNameLst>
                                          <p:attrName>ppt_w</p:attrName>
                                        </p:attrNameLst>
                                      </p:cBhvr>
                                      <p:tavLst>
                                        <p:tav tm="0">
                                          <p:val>
                                            <p:fltVal val="0"/>
                                          </p:val>
                                        </p:tav>
                                        <p:tav tm="100000">
                                          <p:val>
                                            <p:strVal val="#ppt_w"/>
                                          </p:val>
                                        </p:tav>
                                      </p:tavLst>
                                    </p:anim>
                                    <p:anim calcmode="lin" valueType="num">
                                      <p:cBhvr>
                                        <p:cTn id="44" dur="500" fill="hold"/>
                                        <p:tgtEl>
                                          <p:spTgt spid="893969"/>
                                        </p:tgtEl>
                                        <p:attrNameLst>
                                          <p:attrName>ppt_h</p:attrName>
                                        </p:attrNameLst>
                                      </p:cBhvr>
                                      <p:tavLst>
                                        <p:tav tm="0">
                                          <p:val>
                                            <p:strVal val="#ppt_h"/>
                                          </p:val>
                                        </p:tav>
                                        <p:tav tm="100000">
                                          <p:val>
                                            <p:strVal val="#ppt_h"/>
                                          </p:val>
                                        </p:tav>
                                      </p:tavLst>
                                    </p:anim>
                                  </p:childTnLst>
                                </p:cTn>
                              </p:par>
                            </p:childTnLst>
                          </p:cTn>
                        </p:par>
                        <p:par>
                          <p:cTn id="45" fill="hold" nodeType="afterGroup">
                            <p:stCondLst>
                              <p:cond delay="2500"/>
                            </p:stCondLst>
                            <p:childTnLst>
                              <p:par>
                                <p:cTn id="46" presetID="17" presetClass="entr" presetSubtype="10" fill="hold" grpId="0" nodeType="afterEffect">
                                  <p:stCondLst>
                                    <p:cond delay="0"/>
                                  </p:stCondLst>
                                  <p:childTnLst>
                                    <p:set>
                                      <p:cBhvr>
                                        <p:cTn id="47" dur="1" fill="hold">
                                          <p:stCondLst>
                                            <p:cond delay="0"/>
                                          </p:stCondLst>
                                        </p:cTn>
                                        <p:tgtEl>
                                          <p:spTgt spid="893970"/>
                                        </p:tgtEl>
                                        <p:attrNameLst>
                                          <p:attrName>style.visibility</p:attrName>
                                        </p:attrNameLst>
                                      </p:cBhvr>
                                      <p:to>
                                        <p:strVal val="visible"/>
                                      </p:to>
                                    </p:set>
                                    <p:anim calcmode="lin" valueType="num">
                                      <p:cBhvr>
                                        <p:cTn id="48" dur="500" fill="hold"/>
                                        <p:tgtEl>
                                          <p:spTgt spid="893970"/>
                                        </p:tgtEl>
                                        <p:attrNameLst>
                                          <p:attrName>ppt_w</p:attrName>
                                        </p:attrNameLst>
                                      </p:cBhvr>
                                      <p:tavLst>
                                        <p:tav tm="0">
                                          <p:val>
                                            <p:fltVal val="0"/>
                                          </p:val>
                                        </p:tav>
                                        <p:tav tm="100000">
                                          <p:val>
                                            <p:strVal val="#ppt_w"/>
                                          </p:val>
                                        </p:tav>
                                      </p:tavLst>
                                    </p:anim>
                                    <p:anim calcmode="lin" valueType="num">
                                      <p:cBhvr>
                                        <p:cTn id="49" dur="500" fill="hold"/>
                                        <p:tgtEl>
                                          <p:spTgt spid="893970"/>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3000"/>
                            </p:stCondLst>
                            <p:childTnLst>
                              <p:par>
                                <p:cTn id="51" presetID="1" presetClass="entr" presetSubtype="0" fill="hold" grpId="0" nodeType="afterEffect">
                                  <p:stCondLst>
                                    <p:cond delay="0"/>
                                  </p:stCondLst>
                                  <p:childTnLst>
                                    <p:set>
                                      <p:cBhvr>
                                        <p:cTn id="52" dur="1" fill="hold">
                                          <p:stCondLst>
                                            <p:cond delay="0"/>
                                          </p:stCondLst>
                                        </p:cTn>
                                        <p:tgtEl>
                                          <p:spTgt spid="894004"/>
                                        </p:tgtEl>
                                        <p:attrNameLst>
                                          <p:attrName>style.visibility</p:attrName>
                                        </p:attrNameLst>
                                      </p:cBhvr>
                                      <p:to>
                                        <p:strVal val="visible"/>
                                      </p:to>
                                    </p:set>
                                  </p:childTnLst>
                                </p:cTn>
                              </p:par>
                            </p:childTnLst>
                          </p:cTn>
                        </p:par>
                        <p:par>
                          <p:cTn id="53" fill="hold" nodeType="afterGroup">
                            <p:stCondLst>
                              <p:cond delay="3000"/>
                            </p:stCondLst>
                            <p:childTnLst>
                              <p:par>
                                <p:cTn id="54" presetID="1" presetClass="entr" presetSubtype="0" fill="hold" grpId="0" nodeType="afterEffect">
                                  <p:stCondLst>
                                    <p:cond delay="0"/>
                                  </p:stCondLst>
                                  <p:childTnLst>
                                    <p:set>
                                      <p:cBhvr>
                                        <p:cTn id="55" dur="1" fill="hold">
                                          <p:stCondLst>
                                            <p:cond delay="0"/>
                                          </p:stCondLst>
                                        </p:cTn>
                                        <p:tgtEl>
                                          <p:spTgt spid="894005"/>
                                        </p:tgtEl>
                                        <p:attrNameLst>
                                          <p:attrName>style.visibility</p:attrName>
                                        </p:attrNameLst>
                                      </p:cBhvr>
                                      <p:to>
                                        <p:strVal val="visible"/>
                                      </p:to>
                                    </p:set>
                                  </p:childTnLst>
                                </p:cTn>
                              </p:par>
                            </p:childTnLst>
                          </p:cTn>
                        </p:par>
                        <p:par>
                          <p:cTn id="56" fill="hold" nodeType="afterGroup">
                            <p:stCondLst>
                              <p:cond delay="3000"/>
                            </p:stCondLst>
                            <p:childTnLst>
                              <p:par>
                                <p:cTn id="57" presetID="1" presetClass="entr" presetSubtype="0" fill="hold" grpId="0" nodeType="afterEffect">
                                  <p:stCondLst>
                                    <p:cond delay="0"/>
                                  </p:stCondLst>
                                  <p:childTnLst>
                                    <p:set>
                                      <p:cBhvr>
                                        <p:cTn id="58" dur="1" fill="hold">
                                          <p:stCondLst>
                                            <p:cond delay="0"/>
                                          </p:stCondLst>
                                        </p:cTn>
                                        <p:tgtEl>
                                          <p:spTgt spid="894006"/>
                                        </p:tgtEl>
                                        <p:attrNameLst>
                                          <p:attrName>style.visibility</p:attrName>
                                        </p:attrNameLst>
                                      </p:cBhvr>
                                      <p:to>
                                        <p:strVal val="visible"/>
                                      </p:to>
                                    </p:set>
                                  </p:childTnLst>
                                </p:cTn>
                              </p:par>
                            </p:childTnLst>
                          </p:cTn>
                        </p:par>
                        <p:par>
                          <p:cTn id="59" fill="hold" nodeType="afterGroup">
                            <p:stCondLst>
                              <p:cond delay="3000"/>
                            </p:stCondLst>
                            <p:childTnLst>
                              <p:par>
                                <p:cTn id="60" presetID="1" presetClass="entr" presetSubtype="0" fill="hold" grpId="0" nodeType="afterEffect">
                                  <p:stCondLst>
                                    <p:cond delay="0"/>
                                  </p:stCondLst>
                                  <p:childTnLst>
                                    <p:set>
                                      <p:cBhvr>
                                        <p:cTn id="61" dur="1" fill="hold">
                                          <p:stCondLst>
                                            <p:cond delay="0"/>
                                          </p:stCondLst>
                                        </p:cTn>
                                        <p:tgtEl>
                                          <p:spTgt spid="894007"/>
                                        </p:tgtEl>
                                        <p:attrNameLst>
                                          <p:attrName>style.visibility</p:attrName>
                                        </p:attrNameLst>
                                      </p:cBhvr>
                                      <p:to>
                                        <p:strVal val="visible"/>
                                      </p:to>
                                    </p:set>
                                  </p:childTnLst>
                                </p:cTn>
                              </p:par>
                            </p:childTnLst>
                          </p:cTn>
                        </p:par>
                        <p:par>
                          <p:cTn id="62" fill="hold" nodeType="afterGroup">
                            <p:stCondLst>
                              <p:cond delay="3000"/>
                            </p:stCondLst>
                            <p:childTnLst>
                              <p:par>
                                <p:cTn id="63" presetID="1" presetClass="entr" presetSubtype="0" fill="hold" grpId="0" nodeType="afterEffect">
                                  <p:stCondLst>
                                    <p:cond delay="0"/>
                                  </p:stCondLst>
                                  <p:childTnLst>
                                    <p:set>
                                      <p:cBhvr>
                                        <p:cTn id="64" dur="1" fill="hold">
                                          <p:stCondLst>
                                            <p:cond delay="0"/>
                                          </p:stCondLst>
                                        </p:cTn>
                                        <p:tgtEl>
                                          <p:spTgt spid="894008"/>
                                        </p:tgtEl>
                                        <p:attrNameLst>
                                          <p:attrName>style.visibility</p:attrName>
                                        </p:attrNameLst>
                                      </p:cBhvr>
                                      <p:to>
                                        <p:strVal val="visible"/>
                                      </p:to>
                                    </p:set>
                                  </p:childTnLst>
                                </p:cTn>
                              </p:par>
                            </p:childTnLst>
                          </p:cTn>
                        </p:par>
                        <p:par>
                          <p:cTn id="65" fill="hold" nodeType="afterGroup">
                            <p:stCondLst>
                              <p:cond delay="3000"/>
                            </p:stCondLst>
                            <p:childTnLst>
                              <p:par>
                                <p:cTn id="66" presetID="1" presetClass="entr" presetSubtype="0" fill="hold" grpId="0" nodeType="afterEffect">
                                  <p:stCondLst>
                                    <p:cond delay="0"/>
                                  </p:stCondLst>
                                  <p:childTnLst>
                                    <p:set>
                                      <p:cBhvr>
                                        <p:cTn id="67" dur="1" fill="hold">
                                          <p:stCondLst>
                                            <p:cond delay="0"/>
                                          </p:stCondLst>
                                        </p:cTn>
                                        <p:tgtEl>
                                          <p:spTgt spid="894009"/>
                                        </p:tgtEl>
                                        <p:attrNameLst>
                                          <p:attrName>style.visibility</p:attrName>
                                        </p:attrNameLst>
                                      </p:cBhvr>
                                      <p:to>
                                        <p:strVal val="visible"/>
                                      </p:to>
                                    </p:set>
                                  </p:childTnLst>
                                </p:cTn>
                              </p:par>
                            </p:childTnLst>
                          </p:cTn>
                        </p:par>
                        <p:par>
                          <p:cTn id="68" fill="hold" nodeType="afterGroup">
                            <p:stCondLst>
                              <p:cond delay="3000"/>
                            </p:stCondLst>
                            <p:childTnLst>
                              <p:par>
                                <p:cTn id="69" presetID="1" presetClass="entr" presetSubtype="0" fill="hold" grpId="0" nodeType="afterEffect">
                                  <p:stCondLst>
                                    <p:cond delay="0"/>
                                  </p:stCondLst>
                                  <p:childTnLst>
                                    <p:set>
                                      <p:cBhvr>
                                        <p:cTn id="70" dur="1" fill="hold">
                                          <p:stCondLst>
                                            <p:cond delay="0"/>
                                          </p:stCondLst>
                                        </p:cTn>
                                        <p:tgtEl>
                                          <p:spTgt spid="894012"/>
                                        </p:tgtEl>
                                        <p:attrNameLst>
                                          <p:attrName>style.visibility</p:attrName>
                                        </p:attrNameLst>
                                      </p:cBhvr>
                                      <p:to>
                                        <p:strVal val="visible"/>
                                      </p:to>
                                    </p:set>
                                  </p:childTnLst>
                                </p:cTn>
                              </p:par>
                            </p:childTnLst>
                          </p:cTn>
                        </p:par>
                        <p:par>
                          <p:cTn id="71" fill="hold" nodeType="afterGroup">
                            <p:stCondLst>
                              <p:cond delay="3000"/>
                            </p:stCondLst>
                            <p:childTnLst>
                              <p:par>
                                <p:cTn id="72" presetID="1" presetClass="entr" presetSubtype="0" fill="hold" grpId="0" nodeType="afterEffect">
                                  <p:stCondLst>
                                    <p:cond delay="0"/>
                                  </p:stCondLst>
                                  <p:childTnLst>
                                    <p:set>
                                      <p:cBhvr>
                                        <p:cTn id="73" dur="1" fill="hold">
                                          <p:stCondLst>
                                            <p:cond delay="0"/>
                                          </p:stCondLst>
                                        </p:cTn>
                                        <p:tgtEl>
                                          <p:spTgt spid="894013"/>
                                        </p:tgtEl>
                                        <p:attrNameLst>
                                          <p:attrName>style.visibility</p:attrName>
                                        </p:attrNameLst>
                                      </p:cBhvr>
                                      <p:to>
                                        <p:strVal val="visible"/>
                                      </p:to>
                                    </p:set>
                                  </p:childTnLst>
                                </p:cTn>
                              </p:par>
                            </p:childTnLst>
                          </p:cTn>
                        </p:par>
                        <p:par>
                          <p:cTn id="74" fill="hold" nodeType="afterGroup">
                            <p:stCondLst>
                              <p:cond delay="3000"/>
                            </p:stCondLst>
                            <p:childTnLst>
                              <p:par>
                                <p:cTn id="75" presetID="1" presetClass="entr" presetSubtype="0" fill="hold" grpId="0" nodeType="afterEffect">
                                  <p:stCondLst>
                                    <p:cond delay="0"/>
                                  </p:stCondLst>
                                  <p:childTnLst>
                                    <p:set>
                                      <p:cBhvr>
                                        <p:cTn id="76" dur="1" fill="hold">
                                          <p:stCondLst>
                                            <p:cond delay="0"/>
                                          </p:stCondLst>
                                        </p:cTn>
                                        <p:tgtEl>
                                          <p:spTgt spid="894014"/>
                                        </p:tgtEl>
                                        <p:attrNameLst>
                                          <p:attrName>style.visibility</p:attrName>
                                        </p:attrNameLst>
                                      </p:cBhvr>
                                      <p:to>
                                        <p:strVal val="visible"/>
                                      </p:to>
                                    </p:set>
                                  </p:childTnLst>
                                </p:cTn>
                              </p:par>
                            </p:childTnLst>
                          </p:cTn>
                        </p:par>
                        <p:par>
                          <p:cTn id="77" fill="hold" nodeType="afterGroup">
                            <p:stCondLst>
                              <p:cond delay="3000"/>
                            </p:stCondLst>
                            <p:childTnLst>
                              <p:par>
                                <p:cTn id="78" presetID="1" presetClass="entr" presetSubtype="0" fill="hold" grpId="0" nodeType="afterEffect">
                                  <p:stCondLst>
                                    <p:cond delay="0"/>
                                  </p:stCondLst>
                                  <p:childTnLst>
                                    <p:set>
                                      <p:cBhvr>
                                        <p:cTn id="79" dur="1" fill="hold">
                                          <p:stCondLst>
                                            <p:cond delay="0"/>
                                          </p:stCondLst>
                                        </p:cTn>
                                        <p:tgtEl>
                                          <p:spTgt spid="894015"/>
                                        </p:tgtEl>
                                        <p:attrNameLst>
                                          <p:attrName>style.visibility</p:attrName>
                                        </p:attrNameLst>
                                      </p:cBhvr>
                                      <p:to>
                                        <p:strVal val="visible"/>
                                      </p:to>
                                    </p:set>
                                  </p:childTnLst>
                                </p:cTn>
                              </p:par>
                            </p:childTnLst>
                          </p:cTn>
                        </p:par>
                        <p:par>
                          <p:cTn id="80" fill="hold" nodeType="afterGroup">
                            <p:stCondLst>
                              <p:cond delay="3000"/>
                            </p:stCondLst>
                            <p:childTnLst>
                              <p:par>
                                <p:cTn id="81" presetID="10" presetClass="entr" presetSubtype="0" fill="hold" grpId="0" nodeType="afterEffect">
                                  <p:stCondLst>
                                    <p:cond delay="0"/>
                                  </p:stCondLst>
                                  <p:childTnLst>
                                    <p:set>
                                      <p:cBhvr>
                                        <p:cTn id="82" dur="1" fill="hold">
                                          <p:stCondLst>
                                            <p:cond delay="0"/>
                                          </p:stCondLst>
                                        </p:cTn>
                                        <p:tgtEl>
                                          <p:spTgt spid="893954"/>
                                        </p:tgtEl>
                                        <p:attrNameLst>
                                          <p:attrName>style.visibility</p:attrName>
                                        </p:attrNameLst>
                                      </p:cBhvr>
                                      <p:to>
                                        <p:strVal val="visible"/>
                                      </p:to>
                                    </p:set>
                                    <p:animEffect transition="in" filter="fade">
                                      <p:cBhvr>
                                        <p:cTn id="83" dur="2000"/>
                                        <p:tgtEl>
                                          <p:spTgt spid="893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3954" grpId="0" animBg="1"/>
      <p:bldP spid="893961" grpId="0" animBg="1"/>
      <p:bldP spid="893962" grpId="0" animBg="1"/>
      <p:bldP spid="893963" grpId="0" animBg="1"/>
      <p:bldP spid="893964" grpId="0" animBg="1"/>
      <p:bldP spid="893965" grpId="0" animBg="1"/>
      <p:bldP spid="893966" grpId="0" animBg="1"/>
      <p:bldP spid="893967" grpId="0" animBg="1"/>
      <p:bldP spid="893968" grpId="0" animBg="1"/>
      <p:bldP spid="893969" grpId="0" animBg="1"/>
      <p:bldP spid="893970" grpId="0" animBg="1"/>
      <p:bldP spid="894004" grpId="0"/>
      <p:bldP spid="894005" grpId="0"/>
      <p:bldP spid="894006" grpId="0"/>
      <p:bldP spid="894007" grpId="0"/>
      <p:bldP spid="894008" grpId="0"/>
      <p:bldP spid="894009" grpId="0"/>
      <p:bldP spid="894012" grpId="0"/>
      <p:bldP spid="894013" grpId="0"/>
      <p:bldP spid="894014" grpId="0"/>
      <p:bldP spid="8940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3"/>
          <p:cNvSpPr txBox="1">
            <a:spLocks noChangeArrowheads="1"/>
          </p:cNvSpPr>
          <p:nvPr/>
        </p:nvSpPr>
        <p:spPr bwMode="auto">
          <a:xfrm>
            <a:off x="1177925" y="146050"/>
            <a:ext cx="7966075" cy="860425"/>
          </a:xfrm>
          <a:prstGeom prst="rect">
            <a:avLst/>
          </a:prstGeom>
          <a:noFill/>
          <a:ln w="9525" algn="ctr">
            <a:noFill/>
            <a:miter lim="800000"/>
            <a:headEnd/>
            <a:tailEnd/>
          </a:ln>
        </p:spPr>
        <p:txBody>
          <a:bodyPr anchor="ctr">
            <a:spAutoFit/>
          </a:bodyPr>
          <a:lstStyle/>
          <a:p>
            <a:pPr marL="342900" indent="-342900" algn="ctr">
              <a:lnSpc>
                <a:spcPct val="80000"/>
              </a:lnSpc>
              <a:spcBef>
                <a:spcPct val="20000"/>
              </a:spcBef>
              <a:buClr>
                <a:srgbClr val="002266"/>
              </a:buClr>
              <a:buFont typeface="Arial Unicode MS" pitchFamily="34" charset="-128"/>
              <a:buNone/>
            </a:pPr>
            <a:r>
              <a:rPr lang="es-MX" sz="2800" b="1">
                <a:solidFill>
                  <a:srgbClr val="FFFFFF"/>
                </a:solidFill>
                <a:latin typeface="Calibri" pitchFamily="34" charset="0"/>
              </a:rPr>
              <a:t>Prevalencia de obesidad y sobrepeso </a:t>
            </a:r>
          </a:p>
          <a:p>
            <a:pPr marL="342900" indent="-342900" algn="ctr">
              <a:lnSpc>
                <a:spcPct val="80000"/>
              </a:lnSpc>
              <a:spcBef>
                <a:spcPct val="20000"/>
              </a:spcBef>
              <a:buClr>
                <a:srgbClr val="002266"/>
              </a:buClr>
              <a:buFont typeface="Arial Unicode MS" pitchFamily="34" charset="-128"/>
              <a:buNone/>
            </a:pPr>
            <a:r>
              <a:rPr lang="es-MX" sz="2800" b="1">
                <a:solidFill>
                  <a:srgbClr val="FFFFFF"/>
                </a:solidFill>
                <a:latin typeface="Calibri" pitchFamily="34" charset="0"/>
              </a:rPr>
              <a:t>según grupo de edad.</a:t>
            </a:r>
            <a:endParaRPr lang="es-ES" sz="2800" b="1">
              <a:solidFill>
                <a:srgbClr val="FFFFFF"/>
              </a:solidFill>
              <a:latin typeface="Calibri" pitchFamily="34" charset="0"/>
            </a:endParaRPr>
          </a:p>
        </p:txBody>
      </p:sp>
      <p:pic>
        <p:nvPicPr>
          <p:cNvPr id="49154" name="Picture 4"/>
          <p:cNvPicPr>
            <a:picLocks noChangeAspect="1" noChangeArrowheads="1"/>
          </p:cNvPicPr>
          <p:nvPr/>
        </p:nvPicPr>
        <p:blipFill>
          <a:blip r:embed="rId3"/>
          <a:srcRect/>
          <a:stretch>
            <a:fillRect/>
          </a:stretch>
        </p:blipFill>
        <p:spPr bwMode="auto">
          <a:xfrm>
            <a:off x="1403350" y="1592263"/>
            <a:ext cx="7402513" cy="4573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p:cNvPicPr>
            <a:picLocks noChangeAspect="1" noChangeArrowheads="1"/>
          </p:cNvPicPr>
          <p:nvPr/>
        </p:nvPicPr>
        <p:blipFill>
          <a:blip r:embed="rId3"/>
          <a:srcRect/>
          <a:stretch>
            <a:fillRect/>
          </a:stretch>
        </p:blipFill>
        <p:spPr bwMode="auto">
          <a:xfrm>
            <a:off x="1187450" y="1206500"/>
            <a:ext cx="7667625" cy="5102225"/>
          </a:xfrm>
          <a:prstGeom prst="rect">
            <a:avLst/>
          </a:prstGeom>
          <a:noFill/>
          <a:ln w="9525">
            <a:noFill/>
            <a:miter lim="800000"/>
            <a:headEnd/>
            <a:tailEnd/>
          </a:ln>
        </p:spPr>
      </p:pic>
      <p:sp>
        <p:nvSpPr>
          <p:cNvPr id="51202" name="Text Box 3"/>
          <p:cNvSpPr txBox="1">
            <a:spLocks noChangeArrowheads="1"/>
          </p:cNvSpPr>
          <p:nvPr/>
        </p:nvSpPr>
        <p:spPr bwMode="auto">
          <a:xfrm>
            <a:off x="1174750" y="146050"/>
            <a:ext cx="7969250" cy="860425"/>
          </a:xfrm>
          <a:prstGeom prst="rect">
            <a:avLst/>
          </a:prstGeom>
          <a:noFill/>
          <a:ln w="9525" algn="ctr">
            <a:noFill/>
            <a:miter lim="800000"/>
            <a:headEnd/>
            <a:tailEnd/>
          </a:ln>
        </p:spPr>
        <p:txBody>
          <a:bodyPr anchor="ctr">
            <a:spAutoFit/>
          </a:bodyPr>
          <a:lstStyle/>
          <a:p>
            <a:pPr marL="342900" indent="-342900" algn="ctr">
              <a:lnSpc>
                <a:spcPct val="80000"/>
              </a:lnSpc>
              <a:spcBef>
                <a:spcPct val="20000"/>
              </a:spcBef>
              <a:buClr>
                <a:srgbClr val="002266"/>
              </a:buClr>
              <a:buFont typeface="Arial Unicode MS" pitchFamily="34" charset="-128"/>
              <a:buNone/>
            </a:pPr>
            <a:r>
              <a:rPr lang="es-ES" sz="2800" b="1">
                <a:solidFill>
                  <a:srgbClr val="FFFFFF"/>
                </a:solidFill>
                <a:latin typeface="Calibri" pitchFamily="34" charset="0"/>
              </a:rPr>
              <a:t>Prevalencia de diabetes por estado. </a:t>
            </a:r>
          </a:p>
          <a:p>
            <a:pPr marL="342900" indent="-342900" algn="ctr">
              <a:lnSpc>
                <a:spcPct val="80000"/>
              </a:lnSpc>
              <a:spcBef>
                <a:spcPct val="20000"/>
              </a:spcBef>
              <a:buClr>
                <a:srgbClr val="002266"/>
              </a:buClr>
              <a:buFont typeface="Arial Unicode MS" pitchFamily="34" charset="-128"/>
              <a:buNone/>
            </a:pPr>
            <a:r>
              <a:rPr lang="es-ES" sz="2800" b="1">
                <a:solidFill>
                  <a:srgbClr val="FFFFFF"/>
                </a:solidFill>
                <a:latin typeface="Calibri" pitchFamily="34" charset="0"/>
              </a:rPr>
              <a:t>ENSA 2000</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AutoShape 2"/>
          <p:cNvSpPr>
            <a:spLocks noChangeArrowheads="1"/>
          </p:cNvSpPr>
          <p:nvPr/>
        </p:nvSpPr>
        <p:spPr bwMode="auto">
          <a:xfrm>
            <a:off x="5246688" y="1530350"/>
            <a:ext cx="3429000" cy="762000"/>
          </a:xfrm>
          <a:prstGeom prst="roundRect">
            <a:avLst>
              <a:gd name="adj" fmla="val 38750"/>
            </a:avLst>
          </a:prstGeom>
          <a:solidFill>
            <a:srgbClr val="FFD18D"/>
          </a:solidFill>
          <a:ln w="9525">
            <a:noFill/>
            <a:round/>
            <a:headEnd/>
            <a:tailEnd/>
          </a:ln>
        </p:spPr>
        <p:txBody>
          <a:bodyPr wrap="none" anchor="ctr"/>
          <a:lstStyle/>
          <a:p>
            <a:pPr>
              <a:lnSpc>
                <a:spcPct val="80000"/>
              </a:lnSpc>
              <a:spcBef>
                <a:spcPct val="20000"/>
              </a:spcBef>
              <a:buClr>
                <a:srgbClr val="002266"/>
              </a:buClr>
              <a:buFont typeface="Arial Unicode MS" pitchFamily="34" charset="-128"/>
              <a:buChar char="¢"/>
            </a:pPr>
            <a:endParaRPr lang="es-ES">
              <a:solidFill>
                <a:srgbClr val="000000"/>
              </a:solidFill>
              <a:latin typeface="Calibri" pitchFamily="34" charset="0"/>
            </a:endParaRPr>
          </a:p>
        </p:txBody>
      </p:sp>
      <p:sp>
        <p:nvSpPr>
          <p:cNvPr id="53250" name="Rectangle 3"/>
          <p:cNvSpPr>
            <a:spLocks noChangeArrowheads="1"/>
          </p:cNvSpPr>
          <p:nvPr/>
        </p:nvSpPr>
        <p:spPr bwMode="auto">
          <a:xfrm>
            <a:off x="1177925" y="361950"/>
            <a:ext cx="7966075" cy="433388"/>
          </a:xfrm>
          <a:prstGeom prst="rect">
            <a:avLst/>
          </a:prstGeom>
          <a:noFill/>
          <a:ln w="9525">
            <a:noFill/>
            <a:miter lim="800000"/>
            <a:headEnd/>
            <a:tailEnd/>
          </a:ln>
        </p:spPr>
        <p:txBody>
          <a:bodyPr anchor="ctr">
            <a:spAutoFit/>
          </a:bodyPr>
          <a:lstStyle/>
          <a:p>
            <a:pPr algn="ctr">
              <a:lnSpc>
                <a:spcPct val="80000"/>
              </a:lnSpc>
              <a:spcBef>
                <a:spcPct val="20000"/>
              </a:spcBef>
              <a:buClr>
                <a:srgbClr val="002266"/>
              </a:buClr>
              <a:buFont typeface="Arial Unicode MS" pitchFamily="34" charset="-128"/>
              <a:buNone/>
            </a:pPr>
            <a:r>
              <a:rPr lang="es-MX" sz="2800" b="1">
                <a:solidFill>
                  <a:srgbClr val="FFFFFF"/>
                </a:solidFill>
                <a:latin typeface="Calibri" pitchFamily="34" charset="0"/>
              </a:rPr>
              <a:t>¿Cuánto se conoce de Nutrición?</a:t>
            </a:r>
            <a:endParaRPr lang="es-ES" sz="2800" b="1">
              <a:solidFill>
                <a:srgbClr val="FFFFFF"/>
              </a:solidFill>
              <a:latin typeface="Calibri" pitchFamily="34" charset="0"/>
            </a:endParaRPr>
          </a:p>
        </p:txBody>
      </p:sp>
      <p:sp>
        <p:nvSpPr>
          <p:cNvPr id="53251" name="Rectangle 4"/>
          <p:cNvSpPr>
            <a:spLocks noChangeArrowheads="1"/>
          </p:cNvSpPr>
          <p:nvPr/>
        </p:nvSpPr>
        <p:spPr bwMode="auto">
          <a:xfrm>
            <a:off x="1360488" y="1803400"/>
            <a:ext cx="3573462" cy="3662363"/>
          </a:xfrm>
          <a:prstGeom prst="rect">
            <a:avLst/>
          </a:prstGeom>
          <a:noFill/>
          <a:ln w="9525">
            <a:noFill/>
            <a:miter lim="800000"/>
            <a:headEnd/>
            <a:tailEnd/>
          </a:ln>
        </p:spPr>
        <p:txBody>
          <a:bodyPr>
            <a:spAutoFit/>
          </a:bodyPr>
          <a:lstStyle/>
          <a:p>
            <a:pPr>
              <a:lnSpc>
                <a:spcPct val="120000"/>
              </a:lnSpc>
              <a:spcBef>
                <a:spcPct val="50000"/>
              </a:spcBef>
              <a:spcAft>
                <a:spcPct val="50000"/>
              </a:spcAft>
              <a:buClr>
                <a:srgbClr val="FFCC00"/>
              </a:buClr>
              <a:buSzPct val="120000"/>
            </a:pPr>
            <a:r>
              <a:rPr lang="es-ES" sz="2000">
                <a:solidFill>
                  <a:srgbClr val="000000"/>
                </a:solidFill>
                <a:latin typeface="Calibri" pitchFamily="34" charset="0"/>
              </a:rPr>
              <a:t>6 de cada 10 personas, no han oído hablar de los Grupos de alimentos</a:t>
            </a:r>
          </a:p>
          <a:p>
            <a:pPr marL="377825" lvl="1" indent="-180975">
              <a:lnSpc>
                <a:spcPct val="120000"/>
              </a:lnSpc>
              <a:spcBef>
                <a:spcPct val="50000"/>
              </a:spcBef>
              <a:spcAft>
                <a:spcPct val="50000"/>
              </a:spcAft>
              <a:buClr>
                <a:srgbClr val="FF9900"/>
              </a:buClr>
              <a:buSzPct val="120000"/>
              <a:buFontTx/>
              <a:buChar char="•"/>
            </a:pPr>
            <a:r>
              <a:rPr lang="es-ES" sz="2000">
                <a:solidFill>
                  <a:srgbClr val="000000"/>
                </a:solidFill>
                <a:latin typeface="Calibri" pitchFamily="34" charset="0"/>
              </a:rPr>
              <a:t>3 de cada 5 (70%) no saben para qué sirven los Nutrimentos</a:t>
            </a:r>
          </a:p>
          <a:p>
            <a:pPr marL="377825" lvl="1" indent="-180975">
              <a:lnSpc>
                <a:spcPct val="120000"/>
              </a:lnSpc>
              <a:spcBef>
                <a:spcPct val="50000"/>
              </a:spcBef>
              <a:spcAft>
                <a:spcPct val="50000"/>
              </a:spcAft>
              <a:buClr>
                <a:srgbClr val="FF9900"/>
              </a:buClr>
              <a:buSzPct val="120000"/>
              <a:buFontTx/>
              <a:buChar char="•"/>
            </a:pPr>
            <a:r>
              <a:rPr lang="es-ES" sz="2000">
                <a:solidFill>
                  <a:srgbClr val="000000"/>
                </a:solidFill>
                <a:latin typeface="Calibri" pitchFamily="34" charset="0"/>
              </a:rPr>
              <a:t>0.50% con conocimientos correctos de Nutrimentos</a:t>
            </a:r>
          </a:p>
        </p:txBody>
      </p:sp>
      <p:sp>
        <p:nvSpPr>
          <p:cNvPr id="53252" name="Rectangle 5"/>
          <p:cNvSpPr>
            <a:spLocks noChangeArrowheads="1"/>
          </p:cNvSpPr>
          <p:nvPr/>
        </p:nvSpPr>
        <p:spPr bwMode="auto">
          <a:xfrm>
            <a:off x="1190625" y="6292850"/>
            <a:ext cx="7164388" cy="534988"/>
          </a:xfrm>
          <a:prstGeom prst="rect">
            <a:avLst/>
          </a:prstGeom>
          <a:noFill/>
          <a:ln w="9525">
            <a:noFill/>
            <a:miter lim="800000"/>
            <a:headEnd/>
            <a:tailEnd/>
          </a:ln>
        </p:spPr>
        <p:txBody>
          <a:bodyPr>
            <a:spAutoFit/>
          </a:bodyPr>
          <a:lstStyle/>
          <a:p>
            <a:pPr>
              <a:lnSpc>
                <a:spcPct val="120000"/>
              </a:lnSpc>
              <a:spcBef>
                <a:spcPct val="50000"/>
              </a:spcBef>
              <a:spcAft>
                <a:spcPct val="50000"/>
              </a:spcAft>
              <a:buClr>
                <a:srgbClr val="FFCC00"/>
              </a:buClr>
              <a:buSzPct val="120000"/>
            </a:pPr>
            <a:r>
              <a:rPr lang="es-ES" sz="1200">
                <a:solidFill>
                  <a:srgbClr val="000000"/>
                </a:solidFill>
                <a:latin typeface="Calibri" pitchFamily="34" charset="0"/>
              </a:rPr>
              <a:t>Encuesta Nacional de Nutrición, Encuesta Urbana de Alimentación y Nutrición en la zona metropolitana de la Ciudad de México - INCMNSZ 2002</a:t>
            </a:r>
          </a:p>
        </p:txBody>
      </p:sp>
      <p:sp>
        <p:nvSpPr>
          <p:cNvPr id="53253" name="Rectangle 6"/>
          <p:cNvSpPr>
            <a:spLocks noChangeArrowheads="1"/>
          </p:cNvSpPr>
          <p:nvPr/>
        </p:nvSpPr>
        <p:spPr bwMode="auto">
          <a:xfrm>
            <a:off x="5856288" y="2528888"/>
            <a:ext cx="1371600" cy="3597275"/>
          </a:xfrm>
          <a:prstGeom prst="rect">
            <a:avLst/>
          </a:prstGeom>
          <a:noFill/>
          <a:ln w="9525">
            <a:noFill/>
            <a:miter lim="800000"/>
            <a:headEnd/>
            <a:tailEnd/>
          </a:ln>
        </p:spPr>
        <p:txBody>
          <a:bodyPr>
            <a:spAutoFit/>
          </a:bodyPr>
          <a:lstStyle/>
          <a:p>
            <a:pPr>
              <a:spcBef>
                <a:spcPct val="50000"/>
              </a:spcBef>
              <a:buClr>
                <a:srgbClr val="002266"/>
              </a:buClr>
              <a:buFont typeface="Arial Unicode MS" pitchFamily="34" charset="-128"/>
              <a:buNone/>
            </a:pPr>
            <a:r>
              <a:rPr lang="es-ES" sz="2000">
                <a:solidFill>
                  <a:srgbClr val="000000"/>
                </a:solidFill>
                <a:latin typeface="Calibri" pitchFamily="34" charset="0"/>
              </a:rPr>
              <a:t>Medico</a:t>
            </a:r>
          </a:p>
          <a:p>
            <a:pPr>
              <a:spcBef>
                <a:spcPct val="50000"/>
              </a:spcBef>
              <a:buClr>
                <a:srgbClr val="002266"/>
              </a:buClr>
              <a:buFont typeface="Arial Unicode MS" pitchFamily="34" charset="-128"/>
              <a:buNone/>
            </a:pPr>
            <a:r>
              <a:rPr lang="es-ES" sz="2000">
                <a:solidFill>
                  <a:srgbClr val="000000"/>
                </a:solidFill>
                <a:latin typeface="Calibri" pitchFamily="34" charset="0"/>
              </a:rPr>
              <a:t>Tv</a:t>
            </a:r>
          </a:p>
          <a:p>
            <a:pPr>
              <a:spcBef>
                <a:spcPct val="50000"/>
              </a:spcBef>
              <a:buClr>
                <a:srgbClr val="002266"/>
              </a:buClr>
              <a:buFont typeface="Arial Unicode MS" pitchFamily="34" charset="-128"/>
              <a:buNone/>
            </a:pPr>
            <a:r>
              <a:rPr lang="es-ES" sz="2000">
                <a:solidFill>
                  <a:srgbClr val="000000"/>
                </a:solidFill>
                <a:latin typeface="Calibri" pitchFamily="34" charset="0"/>
              </a:rPr>
              <a:t>Radio</a:t>
            </a:r>
          </a:p>
          <a:p>
            <a:pPr>
              <a:spcBef>
                <a:spcPct val="50000"/>
              </a:spcBef>
              <a:buClr>
                <a:srgbClr val="002266"/>
              </a:buClr>
              <a:buFont typeface="Arial Unicode MS" pitchFamily="34" charset="-128"/>
              <a:buNone/>
            </a:pPr>
            <a:r>
              <a:rPr lang="es-ES" sz="2000">
                <a:solidFill>
                  <a:srgbClr val="000000"/>
                </a:solidFill>
                <a:latin typeface="Calibri" pitchFamily="34" charset="0"/>
              </a:rPr>
              <a:t>Revistas</a:t>
            </a:r>
          </a:p>
          <a:p>
            <a:pPr>
              <a:spcBef>
                <a:spcPct val="50000"/>
              </a:spcBef>
              <a:buClr>
                <a:srgbClr val="002266"/>
              </a:buClr>
              <a:buFont typeface="Arial Unicode MS" pitchFamily="34" charset="-128"/>
              <a:buNone/>
            </a:pPr>
            <a:r>
              <a:rPr lang="es-ES" sz="2000">
                <a:solidFill>
                  <a:srgbClr val="000000"/>
                </a:solidFill>
                <a:latin typeface="Calibri" pitchFamily="34" charset="0"/>
              </a:rPr>
              <a:t>Libros</a:t>
            </a:r>
          </a:p>
          <a:p>
            <a:pPr>
              <a:spcBef>
                <a:spcPct val="50000"/>
              </a:spcBef>
              <a:buClr>
                <a:srgbClr val="002266"/>
              </a:buClr>
              <a:buFont typeface="Arial Unicode MS" pitchFamily="34" charset="-128"/>
              <a:buNone/>
            </a:pPr>
            <a:r>
              <a:rPr lang="es-ES" sz="2000">
                <a:solidFill>
                  <a:srgbClr val="000000"/>
                </a:solidFill>
                <a:latin typeface="Calibri" pitchFamily="34" charset="0"/>
              </a:rPr>
              <a:t>Amistades</a:t>
            </a:r>
          </a:p>
          <a:p>
            <a:pPr>
              <a:spcBef>
                <a:spcPct val="50000"/>
              </a:spcBef>
              <a:buClr>
                <a:srgbClr val="002266"/>
              </a:buClr>
              <a:buFont typeface="Arial Unicode MS" pitchFamily="34" charset="-128"/>
              <a:buNone/>
            </a:pPr>
            <a:r>
              <a:rPr lang="es-ES" sz="2000">
                <a:solidFill>
                  <a:srgbClr val="000000"/>
                </a:solidFill>
                <a:latin typeface="Calibri" pitchFamily="34" charset="0"/>
              </a:rPr>
              <a:t>Otras</a:t>
            </a:r>
          </a:p>
          <a:p>
            <a:pPr>
              <a:spcBef>
                <a:spcPct val="50000"/>
              </a:spcBef>
              <a:buClr>
                <a:srgbClr val="002266"/>
              </a:buClr>
              <a:buFont typeface="Arial Unicode MS" pitchFamily="34" charset="-128"/>
              <a:buNone/>
            </a:pPr>
            <a:r>
              <a:rPr lang="es-ES" sz="2000">
                <a:solidFill>
                  <a:srgbClr val="000000"/>
                </a:solidFill>
                <a:latin typeface="Calibri" pitchFamily="34" charset="0"/>
              </a:rPr>
              <a:t>Ninguna</a:t>
            </a:r>
          </a:p>
        </p:txBody>
      </p:sp>
      <p:sp>
        <p:nvSpPr>
          <p:cNvPr id="53254" name="Rectangle 7"/>
          <p:cNvSpPr>
            <a:spLocks noChangeArrowheads="1"/>
          </p:cNvSpPr>
          <p:nvPr/>
        </p:nvSpPr>
        <p:spPr bwMode="auto">
          <a:xfrm>
            <a:off x="7685088" y="2528888"/>
            <a:ext cx="762000" cy="3597275"/>
          </a:xfrm>
          <a:prstGeom prst="rect">
            <a:avLst/>
          </a:prstGeom>
          <a:noFill/>
          <a:ln w="9525">
            <a:noFill/>
            <a:miter lim="800000"/>
            <a:headEnd/>
            <a:tailEnd/>
          </a:ln>
        </p:spPr>
        <p:txBody>
          <a:bodyPr>
            <a:spAutoFit/>
          </a:bodyPr>
          <a:lstStyle/>
          <a:p>
            <a:pPr algn="ctr">
              <a:spcBef>
                <a:spcPct val="50000"/>
              </a:spcBef>
              <a:buClr>
                <a:srgbClr val="002266"/>
              </a:buClr>
              <a:buFont typeface="Arial Unicode MS" pitchFamily="34" charset="-128"/>
              <a:buNone/>
            </a:pPr>
            <a:r>
              <a:rPr lang="es-ES" sz="2000">
                <a:solidFill>
                  <a:srgbClr val="000000"/>
                </a:solidFill>
                <a:latin typeface="Calibri" pitchFamily="34" charset="0"/>
              </a:rPr>
              <a:t>32.7</a:t>
            </a:r>
          </a:p>
          <a:p>
            <a:pPr algn="ctr">
              <a:spcBef>
                <a:spcPct val="50000"/>
              </a:spcBef>
              <a:buClr>
                <a:srgbClr val="002266"/>
              </a:buClr>
              <a:buFont typeface="Arial Unicode MS" pitchFamily="34" charset="-128"/>
              <a:buNone/>
            </a:pPr>
            <a:r>
              <a:rPr lang="es-ES" sz="2000">
                <a:solidFill>
                  <a:srgbClr val="000000"/>
                </a:solidFill>
                <a:latin typeface="Calibri" pitchFamily="34" charset="0"/>
              </a:rPr>
              <a:t>27.6</a:t>
            </a:r>
          </a:p>
          <a:p>
            <a:pPr algn="ctr">
              <a:spcBef>
                <a:spcPct val="50000"/>
              </a:spcBef>
              <a:buClr>
                <a:srgbClr val="002266"/>
              </a:buClr>
              <a:buFont typeface="Arial Unicode MS" pitchFamily="34" charset="-128"/>
              <a:buNone/>
            </a:pPr>
            <a:r>
              <a:rPr lang="es-ES" sz="2000">
                <a:solidFill>
                  <a:srgbClr val="000000"/>
                </a:solidFill>
                <a:latin typeface="Calibri" pitchFamily="34" charset="0"/>
              </a:rPr>
              <a:t>3.88</a:t>
            </a:r>
          </a:p>
          <a:p>
            <a:pPr algn="ctr">
              <a:spcBef>
                <a:spcPct val="50000"/>
              </a:spcBef>
              <a:buClr>
                <a:srgbClr val="002266"/>
              </a:buClr>
              <a:buFont typeface="Arial Unicode MS" pitchFamily="34" charset="-128"/>
              <a:buNone/>
            </a:pPr>
            <a:r>
              <a:rPr lang="es-ES" sz="2000">
                <a:solidFill>
                  <a:srgbClr val="000000"/>
                </a:solidFill>
                <a:latin typeface="Calibri" pitchFamily="34" charset="0"/>
              </a:rPr>
              <a:t>4</a:t>
            </a:r>
          </a:p>
          <a:p>
            <a:pPr algn="ctr">
              <a:spcBef>
                <a:spcPct val="50000"/>
              </a:spcBef>
              <a:buClr>
                <a:srgbClr val="002266"/>
              </a:buClr>
              <a:buFont typeface="Arial Unicode MS" pitchFamily="34" charset="-128"/>
              <a:buNone/>
            </a:pPr>
            <a:r>
              <a:rPr lang="es-ES" sz="2000">
                <a:solidFill>
                  <a:srgbClr val="000000"/>
                </a:solidFill>
                <a:latin typeface="Calibri" pitchFamily="34" charset="0"/>
              </a:rPr>
              <a:t>4</a:t>
            </a:r>
          </a:p>
          <a:p>
            <a:pPr algn="ctr">
              <a:spcBef>
                <a:spcPct val="50000"/>
              </a:spcBef>
              <a:buClr>
                <a:srgbClr val="002266"/>
              </a:buClr>
              <a:buFont typeface="Arial Unicode MS" pitchFamily="34" charset="-128"/>
              <a:buNone/>
            </a:pPr>
            <a:r>
              <a:rPr lang="es-ES" sz="2000">
                <a:solidFill>
                  <a:srgbClr val="000000"/>
                </a:solidFill>
                <a:latin typeface="Calibri" pitchFamily="34" charset="0"/>
              </a:rPr>
              <a:t>4.56</a:t>
            </a:r>
          </a:p>
          <a:p>
            <a:pPr algn="ctr">
              <a:spcBef>
                <a:spcPct val="50000"/>
              </a:spcBef>
              <a:buClr>
                <a:srgbClr val="002266"/>
              </a:buClr>
              <a:buFont typeface="Arial Unicode MS" pitchFamily="34" charset="-128"/>
              <a:buNone/>
            </a:pPr>
            <a:r>
              <a:rPr lang="es-ES" sz="2000">
                <a:solidFill>
                  <a:srgbClr val="000000"/>
                </a:solidFill>
                <a:latin typeface="Calibri" pitchFamily="34" charset="0"/>
              </a:rPr>
              <a:t>9.19</a:t>
            </a:r>
          </a:p>
          <a:p>
            <a:pPr algn="ctr">
              <a:spcBef>
                <a:spcPct val="50000"/>
              </a:spcBef>
              <a:buClr>
                <a:srgbClr val="002266"/>
              </a:buClr>
              <a:buFont typeface="Arial Unicode MS" pitchFamily="34" charset="-128"/>
              <a:buNone/>
            </a:pPr>
            <a:r>
              <a:rPr lang="es-ES" sz="2000">
                <a:solidFill>
                  <a:srgbClr val="000000"/>
                </a:solidFill>
                <a:latin typeface="Calibri" pitchFamily="34" charset="0"/>
              </a:rPr>
              <a:t>14.1</a:t>
            </a:r>
          </a:p>
        </p:txBody>
      </p:sp>
      <p:sp>
        <p:nvSpPr>
          <p:cNvPr id="53255" name="Rectangle 8"/>
          <p:cNvSpPr>
            <a:spLocks noChangeArrowheads="1"/>
          </p:cNvSpPr>
          <p:nvPr/>
        </p:nvSpPr>
        <p:spPr bwMode="auto">
          <a:xfrm>
            <a:off x="5418138" y="1630363"/>
            <a:ext cx="1809750" cy="641350"/>
          </a:xfrm>
          <a:prstGeom prst="rect">
            <a:avLst/>
          </a:prstGeom>
          <a:noFill/>
          <a:ln w="9525">
            <a:noFill/>
            <a:miter lim="800000"/>
            <a:headEnd/>
            <a:tailEnd/>
          </a:ln>
        </p:spPr>
        <p:txBody>
          <a:bodyPr>
            <a:spAutoFit/>
          </a:bodyPr>
          <a:lstStyle/>
          <a:p>
            <a:pPr algn="ctr">
              <a:lnSpc>
                <a:spcPct val="80000"/>
              </a:lnSpc>
              <a:spcBef>
                <a:spcPct val="20000"/>
              </a:spcBef>
              <a:buClr>
                <a:srgbClr val="002266"/>
              </a:buClr>
              <a:buFont typeface="Arial Unicode MS" pitchFamily="34" charset="-128"/>
              <a:buNone/>
            </a:pPr>
            <a:r>
              <a:rPr lang="es-ES" sz="2000" b="1">
                <a:solidFill>
                  <a:srgbClr val="000000"/>
                </a:solidFill>
                <a:latin typeface="Calibri" pitchFamily="34" charset="0"/>
              </a:rPr>
              <a:t>Fuente de</a:t>
            </a:r>
            <a:endParaRPr lang="es-MX" sz="2000" b="1">
              <a:solidFill>
                <a:srgbClr val="000000"/>
              </a:solidFill>
              <a:latin typeface="Calibri" pitchFamily="34" charset="0"/>
            </a:endParaRPr>
          </a:p>
          <a:p>
            <a:pPr algn="ctr">
              <a:lnSpc>
                <a:spcPct val="80000"/>
              </a:lnSpc>
              <a:spcBef>
                <a:spcPct val="20000"/>
              </a:spcBef>
              <a:buClr>
                <a:srgbClr val="002266"/>
              </a:buClr>
              <a:buFont typeface="Arial Unicode MS" pitchFamily="34" charset="-128"/>
              <a:buNone/>
            </a:pPr>
            <a:r>
              <a:rPr lang="es-ES" sz="2000" b="1">
                <a:solidFill>
                  <a:srgbClr val="000000"/>
                </a:solidFill>
                <a:latin typeface="Calibri" pitchFamily="34" charset="0"/>
              </a:rPr>
              <a:t>Información</a:t>
            </a:r>
          </a:p>
        </p:txBody>
      </p:sp>
      <p:sp>
        <p:nvSpPr>
          <p:cNvPr id="53256" name="Rectangle 9"/>
          <p:cNvSpPr>
            <a:spLocks noChangeArrowheads="1"/>
          </p:cNvSpPr>
          <p:nvPr/>
        </p:nvSpPr>
        <p:spPr bwMode="auto">
          <a:xfrm>
            <a:off x="7878763" y="1766888"/>
            <a:ext cx="492125" cy="338137"/>
          </a:xfrm>
          <a:prstGeom prst="rect">
            <a:avLst/>
          </a:prstGeom>
          <a:noFill/>
          <a:ln w="9525">
            <a:noFill/>
            <a:miter lim="800000"/>
            <a:headEnd/>
            <a:tailEnd/>
          </a:ln>
        </p:spPr>
        <p:txBody>
          <a:bodyPr wrap="none">
            <a:spAutoFit/>
          </a:bodyPr>
          <a:lstStyle/>
          <a:p>
            <a:pPr algn="ctr">
              <a:lnSpc>
                <a:spcPct val="80000"/>
              </a:lnSpc>
              <a:spcBef>
                <a:spcPct val="50000"/>
              </a:spcBef>
              <a:buClr>
                <a:srgbClr val="002266"/>
              </a:buClr>
              <a:buFont typeface="Arial Unicode MS" pitchFamily="34" charset="-128"/>
              <a:buNone/>
            </a:pPr>
            <a:r>
              <a:rPr lang="es-ES" sz="2000" b="1">
                <a:solidFill>
                  <a:srgbClr val="000000"/>
                </a:solidFill>
                <a:latin typeface="Calibri" pitchFamily="34" charset="0"/>
              </a:rPr>
              <a:t>%</a:t>
            </a:r>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1 Título"/>
          <p:cNvSpPr>
            <a:spLocks noGrp="1"/>
          </p:cNvSpPr>
          <p:nvPr>
            <p:ph type="title"/>
          </p:nvPr>
        </p:nvSpPr>
        <p:spPr/>
        <p:txBody>
          <a:bodyPr/>
          <a:lstStyle/>
          <a:p>
            <a:r>
              <a:rPr lang="en-US" sz="3600" smtClean="0"/>
              <a:t>CONCEPTOS BASICOS DE NUTRICION</a:t>
            </a:r>
            <a:endParaRPr lang="es-ES" sz="3600" smtClean="0"/>
          </a:p>
        </p:txBody>
      </p:sp>
      <p:pic>
        <p:nvPicPr>
          <p:cNvPr id="55298" name="Picture 2" descr="http://upload.wikimedia.org/wikipedia/commons/thumb/c/c5/Foods.jpg/200px-Foods.jpg">
            <a:hlinkClick r:id="rId2" tooltip="Foods.jpg"/>
          </p:cNvPr>
          <p:cNvPicPr>
            <a:picLocks noGrp="1" noChangeAspect="1" noChangeArrowheads="1"/>
          </p:cNvPicPr>
          <p:nvPr>
            <p:ph idx="1"/>
          </p:nvPr>
        </p:nvPicPr>
        <p:blipFill>
          <a:blip r:embed="rId3"/>
          <a:srcRect/>
          <a:stretch>
            <a:fillRect/>
          </a:stretch>
        </p:blipFill>
        <p:spPr>
          <a:xfrm>
            <a:off x="3657600" y="2582863"/>
            <a:ext cx="1828800" cy="2560637"/>
          </a:xfrm>
        </p:spPr>
      </p:pic>
      <p:sp>
        <p:nvSpPr>
          <p:cNvPr id="6" name="5 Rectángulo"/>
          <p:cNvSpPr/>
          <p:nvPr/>
        </p:nvSpPr>
        <p:spPr>
          <a:xfrm>
            <a:off x="857250" y="2711450"/>
            <a:ext cx="4572000" cy="2216150"/>
          </a:xfrm>
          <a:prstGeom prst="rect">
            <a:avLst/>
          </a:prstGeom>
        </p:spPr>
        <p:txBody>
          <a:bodyPr>
            <a:spAutoFit/>
          </a:bodyPr>
          <a:lstStyle/>
          <a:p>
            <a:pPr algn="just" fontAlgn="auto">
              <a:spcBef>
                <a:spcPts val="0"/>
              </a:spcBef>
              <a:spcAft>
                <a:spcPts val="0"/>
              </a:spcAft>
              <a:defRPr/>
            </a:pPr>
            <a:r>
              <a:rPr lang="en-US" sz="2400" dirty="0">
                <a:solidFill>
                  <a:srgbClr val="00B0F0"/>
                </a:solidFill>
                <a:latin typeface="+mn-lt"/>
                <a:cs typeface="Tahoma" pitchFamily="34" charset="0"/>
              </a:rPr>
              <a:t>NUTRICION </a:t>
            </a:r>
          </a:p>
          <a:p>
            <a:pPr algn="just" fontAlgn="auto">
              <a:spcBef>
                <a:spcPts val="0"/>
              </a:spcBef>
              <a:spcAft>
                <a:spcPts val="0"/>
              </a:spcAft>
              <a:defRPr/>
            </a:pPr>
            <a:endParaRPr lang="en-US" sz="2400" dirty="0">
              <a:solidFill>
                <a:prstClr val="white"/>
              </a:solidFill>
              <a:latin typeface="+mn-lt"/>
              <a:cs typeface="Tahoma" pitchFamily="34" charset="0"/>
            </a:endParaRPr>
          </a:p>
          <a:p>
            <a:pPr algn="just" fontAlgn="auto">
              <a:spcBef>
                <a:spcPts val="0"/>
              </a:spcBef>
              <a:spcAft>
                <a:spcPts val="0"/>
              </a:spcAft>
              <a:defRPr/>
            </a:pPr>
            <a:r>
              <a:rPr lang="en-US" sz="2400" dirty="0">
                <a:solidFill>
                  <a:prstClr val="white"/>
                </a:solidFill>
                <a:latin typeface="+mn-lt"/>
                <a:cs typeface="Tahoma" pitchFamily="34" charset="0"/>
              </a:rPr>
              <a:t>Es </a:t>
            </a:r>
            <a:r>
              <a:rPr lang="en-US" sz="2400" dirty="0">
                <a:solidFill>
                  <a:schemeClr val="accent1">
                    <a:lumMod val="75000"/>
                  </a:schemeClr>
                </a:solidFill>
                <a:latin typeface="+mn-lt"/>
                <a:cs typeface="Tahoma" pitchFamily="34" charset="0"/>
              </a:rPr>
              <a:t>la </a:t>
            </a:r>
            <a:r>
              <a:rPr lang="en-US" sz="2400" dirty="0" err="1">
                <a:solidFill>
                  <a:schemeClr val="accent1">
                    <a:lumMod val="75000"/>
                  </a:schemeClr>
                </a:solidFill>
                <a:latin typeface="+mn-lt"/>
                <a:cs typeface="Tahoma" pitchFamily="34" charset="0"/>
              </a:rPr>
              <a:t>ciencia</a:t>
            </a:r>
            <a:r>
              <a:rPr lang="en-US" sz="2400" dirty="0">
                <a:solidFill>
                  <a:schemeClr val="accent1">
                    <a:lumMod val="75000"/>
                  </a:schemeClr>
                </a:solidFill>
                <a:latin typeface="+mn-lt"/>
                <a:cs typeface="Tahoma" pitchFamily="34" charset="0"/>
              </a:rPr>
              <a:t> </a:t>
            </a:r>
            <a:r>
              <a:rPr lang="en-US" sz="2400" dirty="0" err="1">
                <a:solidFill>
                  <a:schemeClr val="accent1">
                    <a:lumMod val="75000"/>
                  </a:schemeClr>
                </a:solidFill>
                <a:latin typeface="+mn-lt"/>
                <a:cs typeface="Tahoma" pitchFamily="34" charset="0"/>
              </a:rPr>
              <a:t>que</a:t>
            </a:r>
            <a:r>
              <a:rPr lang="en-US" sz="2400" dirty="0">
                <a:solidFill>
                  <a:schemeClr val="accent1">
                    <a:lumMod val="75000"/>
                  </a:schemeClr>
                </a:solidFill>
                <a:latin typeface="+mn-lt"/>
                <a:cs typeface="Tahoma" pitchFamily="34" charset="0"/>
              </a:rPr>
              <a:t> </a:t>
            </a:r>
            <a:r>
              <a:rPr lang="en-US" sz="2400" dirty="0" err="1">
                <a:solidFill>
                  <a:schemeClr val="accent1">
                    <a:lumMod val="75000"/>
                  </a:schemeClr>
                </a:solidFill>
                <a:latin typeface="+mn-lt"/>
                <a:cs typeface="Tahoma" pitchFamily="34" charset="0"/>
              </a:rPr>
              <a:t>estudia</a:t>
            </a:r>
            <a:r>
              <a:rPr lang="en-US" sz="2400" dirty="0">
                <a:solidFill>
                  <a:schemeClr val="accent1">
                    <a:lumMod val="75000"/>
                  </a:schemeClr>
                </a:solidFill>
                <a:latin typeface="+mn-lt"/>
                <a:cs typeface="Tahoma" pitchFamily="34" charset="0"/>
              </a:rPr>
              <a:t> los </a:t>
            </a:r>
            <a:r>
              <a:rPr lang="en-US" sz="2400" dirty="0" err="1">
                <a:solidFill>
                  <a:schemeClr val="accent1">
                    <a:lumMod val="75000"/>
                  </a:schemeClr>
                </a:solidFill>
                <a:latin typeface="+mn-lt"/>
                <a:cs typeface="Tahoma" pitchFamily="34" charset="0"/>
              </a:rPr>
              <a:t>alimentos</a:t>
            </a:r>
            <a:r>
              <a:rPr lang="en-US" sz="2400" dirty="0">
                <a:solidFill>
                  <a:schemeClr val="accent1">
                    <a:lumMod val="75000"/>
                  </a:schemeClr>
                </a:solidFill>
                <a:latin typeface="+mn-lt"/>
                <a:cs typeface="Tahoma" pitchFamily="34" charset="0"/>
              </a:rPr>
              <a:t> y </a:t>
            </a:r>
            <a:r>
              <a:rPr lang="en-US" sz="2400" dirty="0" err="1">
                <a:solidFill>
                  <a:schemeClr val="accent1">
                    <a:lumMod val="75000"/>
                  </a:schemeClr>
                </a:solidFill>
                <a:latin typeface="+mn-lt"/>
                <a:cs typeface="Tahoma" pitchFamily="34" charset="0"/>
              </a:rPr>
              <a:t>sus</a:t>
            </a:r>
            <a:r>
              <a:rPr lang="en-US" sz="2400" dirty="0">
                <a:solidFill>
                  <a:schemeClr val="accent1">
                    <a:lumMod val="75000"/>
                  </a:schemeClr>
                </a:solidFill>
                <a:latin typeface="+mn-lt"/>
                <a:cs typeface="Tahoma" pitchFamily="34" charset="0"/>
              </a:rPr>
              <a:t> </a:t>
            </a:r>
            <a:r>
              <a:rPr lang="en-US" sz="2400" dirty="0" err="1">
                <a:solidFill>
                  <a:schemeClr val="accent1">
                    <a:lumMod val="75000"/>
                  </a:schemeClr>
                </a:solidFill>
                <a:latin typeface="+mn-lt"/>
                <a:cs typeface="Tahoma" pitchFamily="34" charset="0"/>
              </a:rPr>
              <a:t>consecuencias</a:t>
            </a:r>
            <a:r>
              <a:rPr lang="en-US" sz="2400" dirty="0">
                <a:solidFill>
                  <a:schemeClr val="accent1">
                    <a:lumMod val="75000"/>
                  </a:schemeClr>
                </a:solidFill>
                <a:latin typeface="+mn-lt"/>
                <a:cs typeface="Tahoma" pitchFamily="34" charset="0"/>
              </a:rPr>
              <a:t> en el </a:t>
            </a:r>
            <a:r>
              <a:rPr lang="en-US" sz="2400" dirty="0" err="1">
                <a:solidFill>
                  <a:schemeClr val="accent1">
                    <a:lumMod val="75000"/>
                  </a:schemeClr>
                </a:solidFill>
                <a:latin typeface="+mn-lt"/>
                <a:cs typeface="Tahoma" pitchFamily="34" charset="0"/>
              </a:rPr>
              <a:t>organismo</a:t>
            </a:r>
            <a:r>
              <a:rPr lang="en-US" sz="2400" dirty="0">
                <a:solidFill>
                  <a:schemeClr val="accent1">
                    <a:lumMod val="75000"/>
                  </a:schemeClr>
                </a:solidFill>
                <a:latin typeface="+mn-lt"/>
                <a:cs typeface="Tahoma" pitchFamily="34" charset="0"/>
              </a:rPr>
              <a:t>. </a:t>
            </a:r>
          </a:p>
          <a:p>
            <a:pPr algn="just" fontAlgn="auto">
              <a:spcBef>
                <a:spcPts val="0"/>
              </a:spcBef>
              <a:spcAft>
                <a:spcPts val="0"/>
              </a:spcAft>
              <a:defRPr/>
            </a:pPr>
            <a:r>
              <a:rPr lang="en-US" dirty="0">
                <a:solidFill>
                  <a:schemeClr val="accent1">
                    <a:lumMod val="75000"/>
                  </a:schemeClr>
                </a:solidFill>
                <a:latin typeface="+mn-lt"/>
                <a:cs typeface="Tahoma" pitchFamily="34" charset="0"/>
              </a:rPr>
              <a:t> </a:t>
            </a:r>
            <a:endParaRPr lang="en-US" dirty="0">
              <a:solidFill>
                <a:schemeClr val="accent1">
                  <a:lumMod val="75000"/>
                </a:schemeClr>
              </a:solidFill>
              <a:latin typeface="+mn-lt"/>
              <a:cs typeface="Tahoma"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1 Título"/>
          <p:cNvSpPr>
            <a:spLocks noGrp="1"/>
          </p:cNvSpPr>
          <p:nvPr>
            <p:ph type="title"/>
          </p:nvPr>
        </p:nvSpPr>
        <p:spPr/>
        <p:txBody>
          <a:bodyPr/>
          <a:lstStyle/>
          <a:p>
            <a:r>
              <a:rPr lang="en-US" sz="3600" smtClean="0"/>
              <a:t>CONCEPTOS BASICOS DE NUTRICION</a:t>
            </a:r>
            <a:endParaRPr lang="es-ES" sz="3600" smtClean="0"/>
          </a:p>
        </p:txBody>
      </p:sp>
      <p:sp>
        <p:nvSpPr>
          <p:cNvPr id="3" name="2 Marcador de contenido"/>
          <p:cNvSpPr>
            <a:spLocks noGrp="1"/>
          </p:cNvSpPr>
          <p:nvPr>
            <p:ph idx="1"/>
          </p:nvPr>
        </p:nvSpPr>
        <p:spPr>
          <a:xfrm>
            <a:off x="785813" y="1857375"/>
            <a:ext cx="4000500" cy="4314825"/>
          </a:xfrm>
        </p:spPr>
        <p:txBody>
          <a:bodyPr rtlCol="0">
            <a:normAutofit/>
          </a:bodyPr>
          <a:lstStyle/>
          <a:p>
            <a:pPr algn="just" fontAlgn="auto">
              <a:spcAft>
                <a:spcPts val="0"/>
              </a:spcAft>
              <a:buFont typeface="Arial" pitchFamily="34" charset="0"/>
              <a:buChar char="•"/>
              <a:defRPr/>
            </a:pPr>
            <a:r>
              <a:rPr lang="en-US" sz="2400" b="1" i="1" dirty="0" smtClean="0">
                <a:solidFill>
                  <a:schemeClr val="bg2">
                    <a:lumMod val="60000"/>
                    <a:lumOff val="40000"/>
                  </a:schemeClr>
                </a:solidFill>
              </a:rPr>
              <a:t>ALIMENTACION</a:t>
            </a:r>
            <a:endParaRPr lang="es-ES" sz="2400" b="1" i="1" dirty="0" smtClean="0">
              <a:solidFill>
                <a:schemeClr val="bg2">
                  <a:lumMod val="60000"/>
                  <a:lumOff val="40000"/>
                </a:schemeClr>
              </a:solidFill>
            </a:endParaRPr>
          </a:p>
          <a:p>
            <a:pPr algn="just" fontAlgn="auto">
              <a:spcAft>
                <a:spcPts val="0"/>
              </a:spcAft>
              <a:buFont typeface="Arial" pitchFamily="34" charset="0"/>
              <a:buNone/>
              <a:defRPr/>
            </a:pPr>
            <a:r>
              <a:rPr lang="es-ES" sz="2400" b="1" i="1" dirty="0" smtClean="0">
                <a:solidFill>
                  <a:srgbClr val="FFFF00"/>
                </a:solidFill>
              </a:rPr>
              <a:t>     Derecho inalienable </a:t>
            </a:r>
            <a:r>
              <a:rPr lang="es-ES" sz="2400" dirty="0" smtClean="0"/>
              <a:t>de todo ser humano a contar con </a:t>
            </a:r>
            <a:r>
              <a:rPr lang="es-ES" sz="2400" b="1" dirty="0" smtClean="0">
                <a:solidFill>
                  <a:srgbClr val="FFC000"/>
                </a:solidFill>
              </a:rPr>
              <a:t>acceso regular</a:t>
            </a:r>
            <a:r>
              <a:rPr lang="es-ES" sz="2400" dirty="0" smtClean="0">
                <a:solidFill>
                  <a:srgbClr val="FFC000"/>
                </a:solidFill>
              </a:rPr>
              <a:t> </a:t>
            </a:r>
            <a:r>
              <a:rPr lang="es-ES" sz="2400" dirty="0" smtClean="0"/>
              <a:t>a una cantidad suficiente de </a:t>
            </a:r>
            <a:r>
              <a:rPr lang="es-ES" sz="2400" b="1" dirty="0" smtClean="0">
                <a:solidFill>
                  <a:srgbClr val="FFC000"/>
                </a:solidFill>
              </a:rPr>
              <a:t>alimentos adecuados</a:t>
            </a:r>
            <a:r>
              <a:rPr lang="es-ES" sz="2400" dirty="0" smtClean="0">
                <a:solidFill>
                  <a:srgbClr val="FFC000"/>
                </a:solidFill>
              </a:rPr>
              <a:t> </a:t>
            </a:r>
            <a:r>
              <a:rPr lang="es-ES" sz="2400" dirty="0" smtClean="0"/>
              <a:t>desde el punto de vista nutricional y culturalmente aceptables para desarrollar una vida sana y activa</a:t>
            </a:r>
            <a:r>
              <a:rPr lang="es-ES" dirty="0" smtClean="0"/>
              <a:t>.</a:t>
            </a:r>
            <a:endParaRPr lang="es-ES" dirty="0"/>
          </a:p>
        </p:txBody>
      </p:sp>
      <p:pic>
        <p:nvPicPr>
          <p:cNvPr id="4" name="Picture 6" descr="Hutulco 157"/>
          <p:cNvPicPr>
            <a:picLocks noChangeAspect="1" noChangeArrowheads="1"/>
          </p:cNvPicPr>
          <p:nvPr/>
        </p:nvPicPr>
        <p:blipFill>
          <a:blip r:embed="rId2"/>
          <a:srcRect/>
          <a:stretch>
            <a:fillRect/>
          </a:stretch>
        </p:blipFill>
        <p:spPr bwMode="auto">
          <a:xfrm>
            <a:off x="5286380" y="1785926"/>
            <a:ext cx="3095625" cy="4127500"/>
          </a:xfrm>
          <a:prstGeom prst="rect">
            <a:avLst/>
          </a:prstGeom>
          <a:solidFill>
            <a:srgbClr val="FFFFFF">
              <a:shade val="85000"/>
            </a:srgbClr>
          </a:solidFill>
          <a:ln w="88900" cap="sq">
            <a:solidFill>
              <a:srgbClr val="FFC0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4 Rectángulo"/>
          <p:cNvSpPr/>
          <p:nvPr/>
        </p:nvSpPr>
        <p:spPr>
          <a:xfrm>
            <a:off x="5143500" y="6072188"/>
            <a:ext cx="3357563"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solidFill>
                  <a:prstClr val="black"/>
                </a:solidFill>
              </a:rPr>
              <a:t>DERECHO A LA ALIMENTACION</a:t>
            </a:r>
            <a:endParaRPr lang="es-ES" sz="1400" dirty="0">
              <a:solidFill>
                <a:prstClr val="black"/>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3 Título"/>
          <p:cNvSpPr>
            <a:spLocks noGrp="1"/>
          </p:cNvSpPr>
          <p:nvPr>
            <p:ph type="title"/>
          </p:nvPr>
        </p:nvSpPr>
        <p:spPr/>
        <p:txBody>
          <a:bodyPr/>
          <a:lstStyle/>
          <a:p>
            <a:r>
              <a:rPr lang="en-US" sz="3600" smtClean="0"/>
              <a:t>CONCEPTOS BASICOS DE NUTRICION</a:t>
            </a:r>
            <a:endParaRPr lang="es-ES" sz="3600" smtClean="0"/>
          </a:p>
        </p:txBody>
      </p:sp>
      <p:sp>
        <p:nvSpPr>
          <p:cNvPr id="5" name="4 Marcador de contenido"/>
          <p:cNvSpPr>
            <a:spLocks noGrp="1"/>
          </p:cNvSpPr>
          <p:nvPr>
            <p:ph idx="1"/>
          </p:nvPr>
        </p:nvSpPr>
        <p:spPr/>
        <p:txBody>
          <a:bodyPr rtlCol="0">
            <a:normAutofit/>
          </a:bodyPr>
          <a:lstStyle/>
          <a:p>
            <a:pPr fontAlgn="auto">
              <a:spcAft>
                <a:spcPts val="0"/>
              </a:spcAft>
              <a:buFont typeface="Arial" pitchFamily="34" charset="0"/>
              <a:buChar char="•"/>
              <a:defRPr/>
            </a:pPr>
            <a:r>
              <a:rPr lang="en-US" sz="2400" b="1" i="1" dirty="0" smtClean="0">
                <a:solidFill>
                  <a:schemeClr val="bg2">
                    <a:lumMod val="60000"/>
                    <a:lumOff val="40000"/>
                  </a:schemeClr>
                </a:solidFill>
              </a:rPr>
              <a:t>    ALIMENTACION</a:t>
            </a:r>
            <a:endParaRPr lang="es-ES" sz="2400" b="1" i="1" dirty="0">
              <a:solidFill>
                <a:schemeClr val="bg2">
                  <a:lumMod val="60000"/>
                  <a:lumOff val="40000"/>
                </a:schemeClr>
              </a:solidFill>
            </a:endParaRPr>
          </a:p>
        </p:txBody>
      </p:sp>
      <p:sp>
        <p:nvSpPr>
          <p:cNvPr id="9" name="8 Rectángulo"/>
          <p:cNvSpPr/>
          <p:nvPr/>
        </p:nvSpPr>
        <p:spPr>
          <a:xfrm>
            <a:off x="928688" y="2214563"/>
            <a:ext cx="4286250" cy="2246312"/>
          </a:xfrm>
          <a:prstGeom prst="rect">
            <a:avLst/>
          </a:prstGeom>
        </p:spPr>
        <p:txBody>
          <a:bodyPr>
            <a:spAutoFit/>
          </a:bodyPr>
          <a:lstStyle/>
          <a:p>
            <a:pPr algn="just" fontAlgn="auto">
              <a:spcBef>
                <a:spcPts val="0"/>
              </a:spcBef>
              <a:spcAft>
                <a:spcPts val="0"/>
              </a:spcAft>
              <a:defRPr/>
            </a:pPr>
            <a:r>
              <a:rPr lang="es-MX" sz="2800" dirty="0">
                <a:solidFill>
                  <a:prstClr val="white"/>
                </a:solidFill>
                <a:latin typeface="+mn-lt"/>
                <a:cs typeface="+mn-cs"/>
              </a:rPr>
              <a:t>Procesos biológicos, psicológicos y sociológicos relacionados con la ingestión, </a:t>
            </a:r>
            <a:r>
              <a:rPr lang="es-MX" sz="2800" dirty="0">
                <a:solidFill>
                  <a:schemeClr val="bg2">
                    <a:lumMod val="25000"/>
                  </a:schemeClr>
                </a:solidFill>
                <a:latin typeface="+mn-lt"/>
                <a:cs typeface="+mn-cs"/>
              </a:rPr>
              <a:t>digesti</a:t>
            </a:r>
            <a:r>
              <a:rPr lang="en-US" sz="2800" dirty="0">
                <a:solidFill>
                  <a:schemeClr val="bg2">
                    <a:lumMod val="25000"/>
                  </a:schemeClr>
                </a:solidFill>
                <a:latin typeface="+mn-lt"/>
              </a:rPr>
              <a:t>ó</a:t>
            </a:r>
            <a:r>
              <a:rPr lang="es-MX" sz="2800" dirty="0">
                <a:solidFill>
                  <a:schemeClr val="bg2">
                    <a:lumMod val="25000"/>
                  </a:schemeClr>
                </a:solidFill>
                <a:latin typeface="+mn-lt"/>
                <a:cs typeface="+mn-cs"/>
              </a:rPr>
              <a:t>n y excreción de alimentos</a:t>
            </a:r>
            <a:endParaRPr lang="es-ES" sz="2800" dirty="0">
              <a:solidFill>
                <a:schemeClr val="bg2">
                  <a:lumMod val="25000"/>
                </a:schemeClr>
              </a:solidFill>
              <a:latin typeface="+mn-lt"/>
              <a:cs typeface="+mn-cs"/>
            </a:endParaRPr>
          </a:p>
        </p:txBody>
      </p:sp>
      <p:pic>
        <p:nvPicPr>
          <p:cNvPr id="57348" name="Picture 8" descr="Intestinos"/>
          <p:cNvPicPr>
            <a:picLocks noChangeAspect="1" noChangeArrowheads="1"/>
          </p:cNvPicPr>
          <p:nvPr/>
        </p:nvPicPr>
        <p:blipFill>
          <a:blip r:embed="rId2"/>
          <a:srcRect/>
          <a:stretch>
            <a:fillRect/>
          </a:stretch>
        </p:blipFill>
        <p:spPr bwMode="auto">
          <a:xfrm>
            <a:off x="5929313" y="3929063"/>
            <a:ext cx="2333625" cy="2187575"/>
          </a:xfrm>
          <a:prstGeom prst="rect">
            <a:avLst/>
          </a:prstGeom>
          <a:noFill/>
          <a:ln w="9525">
            <a:noFill/>
            <a:miter lim="800000"/>
            <a:headEnd/>
            <a:tailEnd/>
          </a:ln>
        </p:spPr>
      </p:pic>
      <p:sp>
        <p:nvSpPr>
          <p:cNvPr id="57349" name="AutoShape 9"/>
          <p:cNvSpPr>
            <a:spLocks noChangeArrowheads="1"/>
          </p:cNvSpPr>
          <p:nvPr/>
        </p:nvSpPr>
        <p:spPr bwMode="auto">
          <a:xfrm>
            <a:off x="6715125" y="3286125"/>
            <a:ext cx="576263" cy="503238"/>
          </a:xfrm>
          <a:prstGeom prst="downArrow">
            <a:avLst>
              <a:gd name="adj1" fmla="val 50000"/>
              <a:gd name="adj2" fmla="val 25000"/>
            </a:avLst>
          </a:prstGeom>
          <a:solidFill>
            <a:srgbClr val="FFC000"/>
          </a:solidFill>
          <a:ln w="9525">
            <a:solidFill>
              <a:schemeClr val="tx1"/>
            </a:solidFill>
            <a:miter lim="800000"/>
            <a:headEnd/>
            <a:tailEnd/>
          </a:ln>
        </p:spPr>
        <p:txBody>
          <a:bodyPr wrap="none" anchor="ctr"/>
          <a:lstStyle/>
          <a:p>
            <a:pPr algn="ctr"/>
            <a:endParaRPr lang="es-ES">
              <a:solidFill>
                <a:srgbClr val="FFFFFF"/>
              </a:solidFill>
              <a:latin typeface="Calibri" pitchFamily="34" charset="0"/>
            </a:endParaRPr>
          </a:p>
        </p:txBody>
      </p:sp>
      <p:pic>
        <p:nvPicPr>
          <p:cNvPr id="57350" name="Picture 2" descr="http://t3.gstatic.com/images?q=tbn:8iCDbPfxjRIKrM:http://img6.travelblog.org/Photos/13215/371029/f/3433448-JUAYUA-GASTRONOMIA-FERIA-0.jpg">
            <a:hlinkClick r:id="rId3"/>
          </p:cNvPr>
          <p:cNvPicPr>
            <a:picLocks noChangeAspect="1" noChangeArrowheads="1"/>
          </p:cNvPicPr>
          <p:nvPr/>
        </p:nvPicPr>
        <p:blipFill>
          <a:blip r:embed="rId4"/>
          <a:srcRect/>
          <a:stretch>
            <a:fillRect/>
          </a:stretch>
        </p:blipFill>
        <p:spPr bwMode="auto">
          <a:xfrm>
            <a:off x="6072188" y="1500188"/>
            <a:ext cx="1785937"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3 Título"/>
          <p:cNvSpPr>
            <a:spLocks noGrp="1"/>
          </p:cNvSpPr>
          <p:nvPr>
            <p:ph type="title"/>
          </p:nvPr>
        </p:nvSpPr>
        <p:spPr/>
        <p:txBody>
          <a:bodyPr/>
          <a:lstStyle/>
          <a:p>
            <a:r>
              <a:rPr lang="en-US" sz="3600" smtClean="0"/>
              <a:t>CONCEPTOS BASICOS DE NUTRICION</a:t>
            </a:r>
            <a:endParaRPr lang="es-ES" sz="3600" smtClean="0"/>
          </a:p>
        </p:txBody>
      </p:sp>
      <p:sp>
        <p:nvSpPr>
          <p:cNvPr id="5" name="4 Marcador de contenido"/>
          <p:cNvSpPr>
            <a:spLocks noGrp="1"/>
          </p:cNvSpPr>
          <p:nvPr>
            <p:ph idx="1"/>
          </p:nvPr>
        </p:nvSpPr>
        <p:spPr/>
        <p:txBody>
          <a:bodyPr rtlCol="0">
            <a:normAutofit/>
          </a:bodyPr>
          <a:lstStyle/>
          <a:p>
            <a:pPr fontAlgn="auto">
              <a:spcAft>
                <a:spcPts val="0"/>
              </a:spcAft>
              <a:buFont typeface="Arial" pitchFamily="34" charset="0"/>
              <a:buChar char="•"/>
              <a:defRPr/>
            </a:pPr>
            <a:endParaRPr lang="en-US" sz="1600" b="1" i="1" dirty="0" smtClean="0">
              <a:solidFill>
                <a:schemeClr val="bg2">
                  <a:lumMod val="60000"/>
                  <a:lumOff val="40000"/>
                </a:schemeClr>
              </a:solidFill>
            </a:endParaRPr>
          </a:p>
          <a:p>
            <a:pPr fontAlgn="auto">
              <a:spcAft>
                <a:spcPts val="0"/>
              </a:spcAft>
              <a:buFont typeface="Arial" pitchFamily="34" charset="0"/>
              <a:buChar char="•"/>
              <a:defRPr/>
            </a:pPr>
            <a:r>
              <a:rPr lang="en-US" sz="2400" b="1" i="1" dirty="0" smtClean="0">
                <a:solidFill>
                  <a:schemeClr val="bg2">
                    <a:lumMod val="60000"/>
                    <a:lumOff val="40000"/>
                  </a:schemeClr>
                </a:solidFill>
              </a:rPr>
              <a:t>NUTRICION: </a:t>
            </a:r>
            <a:endParaRPr lang="es-ES" sz="2400" b="1" i="1" dirty="0">
              <a:solidFill>
                <a:schemeClr val="bg2">
                  <a:lumMod val="60000"/>
                  <a:lumOff val="40000"/>
                </a:schemeClr>
              </a:solidFill>
            </a:endParaRPr>
          </a:p>
        </p:txBody>
      </p:sp>
      <p:sp>
        <p:nvSpPr>
          <p:cNvPr id="10" name="9 Rectángulo"/>
          <p:cNvSpPr/>
          <p:nvPr/>
        </p:nvSpPr>
        <p:spPr>
          <a:xfrm>
            <a:off x="857250" y="2643188"/>
            <a:ext cx="4357688" cy="1938337"/>
          </a:xfrm>
          <a:prstGeom prst="rect">
            <a:avLst/>
          </a:prstGeom>
        </p:spPr>
        <p:txBody>
          <a:bodyPr>
            <a:spAutoFit/>
          </a:bodyPr>
          <a:lstStyle/>
          <a:p>
            <a:pPr algn="just" fontAlgn="auto">
              <a:spcBef>
                <a:spcPts val="0"/>
              </a:spcBef>
              <a:spcAft>
                <a:spcPts val="0"/>
              </a:spcAft>
              <a:defRPr/>
            </a:pPr>
            <a:r>
              <a:rPr lang="es-MX" sz="2400" dirty="0">
                <a:solidFill>
                  <a:schemeClr val="bg2">
                    <a:lumMod val="25000"/>
                  </a:schemeClr>
                </a:solidFill>
                <a:latin typeface="+mn-lt"/>
                <a:cs typeface="+mn-cs"/>
              </a:rPr>
              <a:t>Procesos biológicos, psicológicos y sociológicos involucrados en la obtención, asimilación y metabolismo de los nutrimentos por el organismo</a:t>
            </a:r>
            <a:endParaRPr lang="es-ES" sz="2400" dirty="0">
              <a:solidFill>
                <a:schemeClr val="bg2">
                  <a:lumMod val="25000"/>
                </a:schemeClr>
              </a:solidFill>
              <a:latin typeface="+mn-lt"/>
              <a:cs typeface="+mn-cs"/>
            </a:endParaRPr>
          </a:p>
        </p:txBody>
      </p:sp>
      <p:pic>
        <p:nvPicPr>
          <p:cNvPr id="58372" name="Picture 6" descr="celula-componentes"/>
          <p:cNvPicPr>
            <a:picLocks noChangeAspect="1" noChangeArrowheads="1"/>
          </p:cNvPicPr>
          <p:nvPr/>
        </p:nvPicPr>
        <p:blipFill>
          <a:blip r:embed="rId3"/>
          <a:srcRect/>
          <a:stretch>
            <a:fillRect/>
          </a:stretch>
        </p:blipFill>
        <p:spPr bwMode="auto">
          <a:xfrm>
            <a:off x="5357813" y="2344738"/>
            <a:ext cx="3319462" cy="2227262"/>
          </a:xfrm>
          <a:prstGeom prst="rect">
            <a:avLst/>
          </a:prstGeom>
          <a:noFill/>
          <a:ln w="9525">
            <a:noFill/>
            <a:miter lim="800000"/>
            <a:headEnd/>
            <a:tailEnd/>
          </a:ln>
        </p:spPr>
      </p:pic>
      <p:sp>
        <p:nvSpPr>
          <p:cNvPr id="58373" name="Text Box 7"/>
          <p:cNvSpPr txBox="1">
            <a:spLocks noChangeArrowheads="1"/>
          </p:cNvSpPr>
          <p:nvPr/>
        </p:nvSpPr>
        <p:spPr bwMode="auto">
          <a:xfrm>
            <a:off x="5357813" y="4686300"/>
            <a:ext cx="3429000" cy="457200"/>
          </a:xfrm>
          <a:prstGeom prst="rect">
            <a:avLst/>
          </a:prstGeom>
          <a:noFill/>
          <a:ln w="9525">
            <a:noFill/>
            <a:miter lim="800000"/>
            <a:headEnd/>
            <a:tailEnd/>
          </a:ln>
        </p:spPr>
        <p:txBody>
          <a:bodyPr>
            <a:spAutoFit/>
          </a:bodyPr>
          <a:lstStyle/>
          <a:p>
            <a:pPr algn="ctr">
              <a:spcBef>
                <a:spcPct val="50000"/>
              </a:spcBef>
            </a:pPr>
            <a:r>
              <a:rPr lang="en-US" sz="2400" b="1">
                <a:solidFill>
                  <a:srgbClr val="000000"/>
                </a:solidFill>
                <a:latin typeface="Calibri" pitchFamily="34" charset="0"/>
              </a:rPr>
              <a:t>Celular </a:t>
            </a:r>
            <a:endParaRPr lang="es-ES" sz="2400" b="1">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3 Título"/>
          <p:cNvSpPr>
            <a:spLocks noGrp="1"/>
          </p:cNvSpPr>
          <p:nvPr>
            <p:ph type="title"/>
          </p:nvPr>
        </p:nvSpPr>
        <p:spPr>
          <a:xfrm>
            <a:off x="428625" y="285750"/>
            <a:ext cx="8229600" cy="1143000"/>
          </a:xfrm>
        </p:spPr>
        <p:txBody>
          <a:bodyPr/>
          <a:lstStyle/>
          <a:p>
            <a:r>
              <a:rPr lang="en-US" sz="3600" smtClean="0"/>
              <a:t>CONCEPTOS BASICOS DE NUTRICION</a:t>
            </a:r>
            <a:endParaRPr lang="es-ES" sz="3600" smtClean="0"/>
          </a:p>
        </p:txBody>
      </p:sp>
      <p:sp>
        <p:nvSpPr>
          <p:cNvPr id="5" name="4 Marcador de contenido"/>
          <p:cNvSpPr>
            <a:spLocks noGrp="1"/>
          </p:cNvSpPr>
          <p:nvPr>
            <p:ph idx="1"/>
          </p:nvPr>
        </p:nvSpPr>
        <p:spPr/>
        <p:txBody>
          <a:bodyPr rtlCol="0">
            <a:normAutofit/>
          </a:bodyPr>
          <a:lstStyle/>
          <a:p>
            <a:pPr fontAlgn="auto">
              <a:spcAft>
                <a:spcPts val="0"/>
              </a:spcAft>
              <a:buFont typeface="Arial" pitchFamily="34" charset="0"/>
              <a:buChar char="•"/>
              <a:defRPr/>
            </a:pPr>
            <a:endParaRPr lang="en-US" sz="1600" b="1" i="1" dirty="0" smtClean="0">
              <a:solidFill>
                <a:schemeClr val="bg2">
                  <a:lumMod val="60000"/>
                  <a:lumOff val="40000"/>
                </a:schemeClr>
              </a:solidFill>
            </a:endParaRPr>
          </a:p>
          <a:p>
            <a:pPr fontAlgn="auto">
              <a:spcAft>
                <a:spcPts val="0"/>
              </a:spcAft>
              <a:buFont typeface="Arial" pitchFamily="34" charset="0"/>
              <a:buChar char="•"/>
              <a:defRPr/>
            </a:pPr>
            <a:r>
              <a:rPr lang="en-US" sz="2400" b="1" i="1" dirty="0" smtClean="0">
                <a:solidFill>
                  <a:schemeClr val="bg2">
                    <a:lumMod val="60000"/>
                    <a:lumOff val="40000"/>
                  </a:schemeClr>
                </a:solidFill>
              </a:rPr>
              <a:t>DIETA</a:t>
            </a:r>
          </a:p>
        </p:txBody>
      </p:sp>
      <p:pic>
        <p:nvPicPr>
          <p:cNvPr id="60419" name="Picture 2" descr="http://t1.gstatic.com/images?q=tbn:si_d8IA8e3OVkM:http://www.canpereni.com/img/img_gastronomia%2520forquilles.jpg">
            <a:hlinkClick r:id="rId2"/>
          </p:cNvPr>
          <p:cNvPicPr>
            <a:picLocks noChangeAspect="1" noChangeArrowheads="1"/>
          </p:cNvPicPr>
          <p:nvPr/>
        </p:nvPicPr>
        <p:blipFill>
          <a:blip r:embed="rId3"/>
          <a:srcRect/>
          <a:stretch>
            <a:fillRect/>
          </a:stretch>
        </p:blipFill>
        <p:spPr bwMode="auto">
          <a:xfrm>
            <a:off x="3643313" y="4143375"/>
            <a:ext cx="1928812" cy="1571625"/>
          </a:xfrm>
          <a:prstGeom prst="rect">
            <a:avLst/>
          </a:prstGeom>
          <a:noFill/>
          <a:ln w="9525">
            <a:noFill/>
            <a:miter lim="800000"/>
            <a:headEnd/>
            <a:tailEnd/>
          </a:ln>
        </p:spPr>
      </p:pic>
      <p:pic>
        <p:nvPicPr>
          <p:cNvPr id="60420" name="Picture 4" descr="http://t2.gstatic.com/images?q=tbn:t-OG2xa6vUWbxM:http://www.fuenso.com/hotels/6/gastronomia.jpg">
            <a:hlinkClick r:id="rId4"/>
          </p:cNvPr>
          <p:cNvPicPr>
            <a:picLocks noChangeAspect="1" noChangeArrowheads="1"/>
          </p:cNvPicPr>
          <p:nvPr/>
        </p:nvPicPr>
        <p:blipFill>
          <a:blip r:embed="rId5"/>
          <a:srcRect/>
          <a:stretch>
            <a:fillRect/>
          </a:stretch>
        </p:blipFill>
        <p:spPr bwMode="auto">
          <a:xfrm>
            <a:off x="5857875" y="1714500"/>
            <a:ext cx="2643188" cy="2143125"/>
          </a:xfrm>
          <a:prstGeom prst="rect">
            <a:avLst/>
          </a:prstGeom>
          <a:noFill/>
          <a:ln w="9525">
            <a:noFill/>
            <a:miter lim="800000"/>
            <a:headEnd/>
            <a:tailEnd/>
          </a:ln>
        </p:spPr>
      </p:pic>
      <p:pic>
        <p:nvPicPr>
          <p:cNvPr id="60421" name="Picture 8" descr="http://t1.gstatic.com/images?q=tbn:Sy_VRpji6G7v5M:http://www.zamora.es/lang/turismoenzamora/img/fondos/fondo_gastronomia.jpg">
            <a:hlinkClick r:id="rId6"/>
          </p:cNvPr>
          <p:cNvPicPr>
            <a:picLocks noChangeAspect="1" noChangeArrowheads="1"/>
          </p:cNvPicPr>
          <p:nvPr/>
        </p:nvPicPr>
        <p:blipFill>
          <a:blip r:embed="rId7"/>
          <a:srcRect/>
          <a:stretch>
            <a:fillRect/>
          </a:stretch>
        </p:blipFill>
        <p:spPr bwMode="auto">
          <a:xfrm>
            <a:off x="785813" y="4357688"/>
            <a:ext cx="971550" cy="2014537"/>
          </a:xfrm>
          <a:prstGeom prst="rect">
            <a:avLst/>
          </a:prstGeom>
          <a:noFill/>
          <a:ln w="9525">
            <a:noFill/>
            <a:miter lim="800000"/>
            <a:headEnd/>
            <a:tailEnd/>
          </a:ln>
        </p:spPr>
      </p:pic>
      <p:sp>
        <p:nvSpPr>
          <p:cNvPr id="10" name="9 Rectángulo"/>
          <p:cNvSpPr/>
          <p:nvPr/>
        </p:nvSpPr>
        <p:spPr>
          <a:xfrm>
            <a:off x="714375" y="2571750"/>
            <a:ext cx="4786313" cy="1598613"/>
          </a:xfrm>
          <a:prstGeom prst="rect">
            <a:avLst/>
          </a:prstGeom>
        </p:spPr>
        <p:txBody>
          <a:bodyPr>
            <a:spAutoFit/>
          </a:bodyPr>
          <a:lstStyle/>
          <a:p>
            <a:pPr fontAlgn="auto">
              <a:lnSpc>
                <a:spcPct val="120000"/>
              </a:lnSpc>
              <a:spcBef>
                <a:spcPct val="50000"/>
              </a:spcBef>
              <a:spcAft>
                <a:spcPct val="50000"/>
              </a:spcAft>
              <a:buClr>
                <a:srgbClr val="996633"/>
              </a:buClr>
              <a:buSzPct val="150000"/>
              <a:defRPr/>
            </a:pPr>
            <a:r>
              <a:rPr lang="es-MX" sz="2800" dirty="0">
                <a:solidFill>
                  <a:schemeClr val="bg2">
                    <a:lumMod val="25000"/>
                  </a:schemeClr>
                </a:solidFill>
                <a:latin typeface="+mn-lt"/>
                <a:cs typeface="+mn-cs"/>
              </a:rPr>
              <a:t>El conjunto de alimentos o platillos que se consumen cada día</a:t>
            </a:r>
            <a:endParaRPr lang="es-ES" sz="2800" dirty="0">
              <a:solidFill>
                <a:schemeClr val="bg2">
                  <a:lumMod val="25000"/>
                </a:schemeClr>
              </a:solidFill>
              <a:latin typeface="+mn-lt"/>
              <a:cs typeface="+mn-cs"/>
            </a:endParaRPr>
          </a:p>
        </p:txBody>
      </p:sp>
      <p:pic>
        <p:nvPicPr>
          <p:cNvPr id="60423" name="Picture 2" descr="http://t1.gstatic.com/images?q=tbn:migpNklCTUC2HM:http://www.lomejor.com/19/3/80/45/85/Gastronomia04.jpg">
            <a:hlinkClick r:id="rId8"/>
          </p:cNvPr>
          <p:cNvPicPr>
            <a:picLocks noChangeAspect="1" noChangeArrowheads="1"/>
          </p:cNvPicPr>
          <p:nvPr/>
        </p:nvPicPr>
        <p:blipFill>
          <a:blip r:embed="rId9"/>
          <a:srcRect/>
          <a:stretch>
            <a:fillRect/>
          </a:stretch>
        </p:blipFill>
        <p:spPr bwMode="auto">
          <a:xfrm>
            <a:off x="1928813" y="5129213"/>
            <a:ext cx="1571625" cy="1228725"/>
          </a:xfrm>
          <a:prstGeom prst="rect">
            <a:avLst/>
          </a:prstGeom>
          <a:noFill/>
          <a:ln w="9525">
            <a:noFill/>
            <a:miter lim="800000"/>
            <a:headEnd/>
            <a:tailEnd/>
          </a:ln>
        </p:spPr>
      </p:pic>
      <p:pic>
        <p:nvPicPr>
          <p:cNvPr id="60424" name="Picture 4" descr="http://t3.gstatic.com/images?q=tbn:O323i-WWpV3NPM:http://www.responsiblehotels.travel/img/gastronomia.jpg">
            <a:hlinkClick r:id="rId10"/>
          </p:cNvPr>
          <p:cNvPicPr>
            <a:picLocks noChangeAspect="1" noChangeArrowheads="1"/>
          </p:cNvPicPr>
          <p:nvPr/>
        </p:nvPicPr>
        <p:blipFill>
          <a:blip r:embed="rId11"/>
          <a:srcRect/>
          <a:stretch>
            <a:fillRect/>
          </a:stretch>
        </p:blipFill>
        <p:spPr bwMode="auto">
          <a:xfrm>
            <a:off x="1857375" y="4357688"/>
            <a:ext cx="1643063" cy="642937"/>
          </a:xfrm>
          <a:prstGeom prst="rect">
            <a:avLst/>
          </a:prstGeom>
          <a:noFill/>
          <a:ln w="9525">
            <a:noFill/>
            <a:miter lim="800000"/>
            <a:headEnd/>
            <a:tailEnd/>
          </a:ln>
        </p:spPr>
      </p:pic>
      <p:pic>
        <p:nvPicPr>
          <p:cNvPr id="60425" name="Picture 6" descr="http://t0.gstatic.com/images?q=tbn:wB00G4v1hTH7wM:http://www.casaruralabuelabenita.es/files/gastronomia-uvas.jpg">
            <a:hlinkClick r:id="rId12"/>
          </p:cNvPr>
          <p:cNvPicPr>
            <a:picLocks noChangeAspect="1" noChangeArrowheads="1"/>
          </p:cNvPicPr>
          <p:nvPr/>
        </p:nvPicPr>
        <p:blipFill>
          <a:blip r:embed="rId13"/>
          <a:srcRect/>
          <a:stretch>
            <a:fillRect/>
          </a:stretch>
        </p:blipFill>
        <p:spPr bwMode="auto">
          <a:xfrm>
            <a:off x="5643563" y="4000500"/>
            <a:ext cx="1428750" cy="1000125"/>
          </a:xfrm>
          <a:prstGeom prst="rect">
            <a:avLst/>
          </a:prstGeom>
          <a:noFill/>
          <a:ln w="9525">
            <a:noFill/>
            <a:miter lim="800000"/>
            <a:headEnd/>
            <a:tailEnd/>
          </a:ln>
        </p:spPr>
      </p:pic>
      <p:pic>
        <p:nvPicPr>
          <p:cNvPr id="60426" name="Picture 10" descr="http://t1.gstatic.com/images?q=tbn:HJLJDFxISmPCtM:http://www.fontecruz.com/repositorio/imagenes/4cuadros/detalle-gastronomia-toledo.jpg">
            <a:hlinkClick r:id="rId14"/>
          </p:cNvPr>
          <p:cNvPicPr>
            <a:picLocks noChangeAspect="1" noChangeArrowheads="1"/>
          </p:cNvPicPr>
          <p:nvPr/>
        </p:nvPicPr>
        <p:blipFill>
          <a:blip r:embed="rId15"/>
          <a:srcRect/>
          <a:stretch>
            <a:fillRect/>
          </a:stretch>
        </p:blipFill>
        <p:spPr bwMode="auto">
          <a:xfrm>
            <a:off x="7215188" y="4000500"/>
            <a:ext cx="1285875" cy="2214563"/>
          </a:xfrm>
          <a:prstGeom prst="rect">
            <a:avLst/>
          </a:prstGeom>
          <a:noFill/>
          <a:ln w="9525">
            <a:noFill/>
            <a:miter lim="800000"/>
            <a:headEnd/>
            <a:tailEnd/>
          </a:ln>
        </p:spPr>
      </p:pic>
      <p:pic>
        <p:nvPicPr>
          <p:cNvPr id="60427" name="Picture 12" descr="http://t2.gstatic.com/images?q=tbn:jy9K5UnATijDIM:http://www.munipalca.gob.pe/portal/images/stories/fotosparapagina/gastronomia.jpg">
            <a:hlinkClick r:id="rId16"/>
          </p:cNvPr>
          <p:cNvPicPr>
            <a:picLocks noChangeAspect="1" noChangeArrowheads="1"/>
          </p:cNvPicPr>
          <p:nvPr/>
        </p:nvPicPr>
        <p:blipFill>
          <a:blip r:embed="rId17"/>
          <a:srcRect/>
          <a:stretch>
            <a:fillRect/>
          </a:stretch>
        </p:blipFill>
        <p:spPr bwMode="auto">
          <a:xfrm>
            <a:off x="5643563" y="5072063"/>
            <a:ext cx="1500187" cy="1276350"/>
          </a:xfrm>
          <a:prstGeom prst="rect">
            <a:avLst/>
          </a:prstGeom>
          <a:noFill/>
          <a:ln w="9525">
            <a:noFill/>
            <a:miter lim="800000"/>
            <a:headEnd/>
            <a:tailEnd/>
          </a:ln>
        </p:spPr>
      </p:pic>
      <p:pic>
        <p:nvPicPr>
          <p:cNvPr id="60428" name="Picture 4" descr="http://t3.gstatic.com/images?q=tbn:O323i-WWpV3NPM:http://www.responsiblehotels.travel/img/gastronomia.jpg">
            <a:hlinkClick r:id="rId10"/>
          </p:cNvPr>
          <p:cNvPicPr>
            <a:picLocks noChangeAspect="1" noChangeArrowheads="1"/>
          </p:cNvPicPr>
          <p:nvPr/>
        </p:nvPicPr>
        <p:blipFill>
          <a:blip r:embed="rId11"/>
          <a:srcRect/>
          <a:stretch>
            <a:fillRect/>
          </a:stretch>
        </p:blipFill>
        <p:spPr bwMode="auto">
          <a:xfrm>
            <a:off x="3786188" y="5786438"/>
            <a:ext cx="1643062" cy="642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Título"/>
          <p:cNvSpPr>
            <a:spLocks noGrp="1"/>
          </p:cNvSpPr>
          <p:nvPr>
            <p:ph type="title"/>
          </p:nvPr>
        </p:nvSpPr>
        <p:spPr/>
        <p:txBody>
          <a:bodyPr/>
          <a:lstStyle/>
          <a:p>
            <a:r>
              <a:rPr lang="es-MX" smtClean="0"/>
              <a:t>VISIÓN SALUDABLE</a:t>
            </a:r>
          </a:p>
        </p:txBody>
      </p:sp>
      <p:sp>
        <p:nvSpPr>
          <p:cNvPr id="18434" name="2 Marcador de contenido"/>
          <p:cNvSpPr>
            <a:spLocks noGrp="1"/>
          </p:cNvSpPr>
          <p:nvPr>
            <p:ph idx="1"/>
          </p:nvPr>
        </p:nvSpPr>
        <p:spPr>
          <a:xfrm>
            <a:off x="457200" y="1214438"/>
            <a:ext cx="8229600" cy="4911725"/>
          </a:xfrm>
        </p:spPr>
        <p:txBody>
          <a:bodyPr/>
          <a:lstStyle/>
          <a:p>
            <a:r>
              <a:rPr lang="es-MX" smtClean="0"/>
              <a:t>Es la mejora de la cantidad y calidad y la preservación de una buena visión a través del mantenimiento y el cuidado preventivo de la misma.  </a:t>
            </a:r>
          </a:p>
          <a:p>
            <a:pPr>
              <a:buFont typeface="Arial" charset="0"/>
              <a:buNone/>
            </a:pPr>
            <a:endParaRPr lang="es-MX" smtClean="0"/>
          </a:p>
        </p:txBody>
      </p:sp>
      <p:pic>
        <p:nvPicPr>
          <p:cNvPr id="18435" name="Picture 10" descr="C:\Users\Dra. León\AppData\Local\Microsoft\Windows\Temporary Internet Files\Content.IE5\LD3AF7TL\MP900409086[1].jpg"/>
          <p:cNvPicPr>
            <a:picLocks noChangeAspect="1" noChangeArrowheads="1"/>
          </p:cNvPicPr>
          <p:nvPr/>
        </p:nvPicPr>
        <p:blipFill>
          <a:blip r:embed="rId2"/>
          <a:srcRect/>
          <a:stretch>
            <a:fillRect/>
          </a:stretch>
        </p:blipFill>
        <p:spPr bwMode="auto">
          <a:xfrm>
            <a:off x="2571750" y="3000375"/>
            <a:ext cx="5786438" cy="3857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1 Título"/>
          <p:cNvSpPr>
            <a:spLocks noGrp="1"/>
          </p:cNvSpPr>
          <p:nvPr>
            <p:ph type="title"/>
          </p:nvPr>
        </p:nvSpPr>
        <p:spPr/>
        <p:txBody>
          <a:bodyPr/>
          <a:lstStyle/>
          <a:p>
            <a:r>
              <a:rPr lang="en-US" sz="3600" smtClean="0"/>
              <a:t>CONCEPTOS BASICOS DE NUTRICION</a:t>
            </a:r>
            <a:endParaRPr lang="es-ES" sz="3600" smtClean="0"/>
          </a:p>
        </p:txBody>
      </p:sp>
      <p:sp>
        <p:nvSpPr>
          <p:cNvPr id="3" name="2 Marcador de contenido"/>
          <p:cNvSpPr>
            <a:spLocks noGrp="1"/>
          </p:cNvSpPr>
          <p:nvPr>
            <p:ph idx="1"/>
          </p:nvPr>
        </p:nvSpPr>
        <p:spPr>
          <a:xfrm>
            <a:off x="457200" y="1646238"/>
            <a:ext cx="3543300" cy="4525962"/>
          </a:xfrm>
        </p:spPr>
        <p:txBody>
          <a:bodyPr rtlCol="0">
            <a:normAutofit fontScale="85000" lnSpcReduction="10000"/>
          </a:bodyPr>
          <a:lstStyle/>
          <a:p>
            <a:pPr fontAlgn="auto">
              <a:spcAft>
                <a:spcPts val="0"/>
              </a:spcAft>
              <a:buFont typeface="Arial" pitchFamily="34" charset="0"/>
              <a:buChar char="•"/>
              <a:defRPr/>
            </a:pPr>
            <a:r>
              <a:rPr lang="en-US" sz="2600" dirty="0" smtClean="0">
                <a:solidFill>
                  <a:schemeClr val="bg2">
                    <a:lumMod val="60000"/>
                    <a:lumOff val="40000"/>
                  </a:schemeClr>
                </a:solidFill>
              </a:rPr>
              <a:t>PLAN DE ALIMENTACION</a:t>
            </a:r>
          </a:p>
          <a:p>
            <a:pPr fontAlgn="auto">
              <a:spcAft>
                <a:spcPts val="0"/>
              </a:spcAft>
              <a:buFont typeface="Arial" pitchFamily="34" charset="0"/>
              <a:buChar char="•"/>
              <a:defRPr/>
            </a:pPr>
            <a:endParaRPr lang="en-US" sz="2600" dirty="0" smtClean="0">
              <a:solidFill>
                <a:schemeClr val="bg2">
                  <a:lumMod val="60000"/>
                  <a:lumOff val="40000"/>
                </a:schemeClr>
              </a:solidFill>
            </a:endParaRPr>
          </a:p>
          <a:p>
            <a:pPr algn="just" fontAlgn="auto">
              <a:spcAft>
                <a:spcPts val="0"/>
              </a:spcAft>
              <a:buFont typeface="Arial" pitchFamily="34" charset="0"/>
              <a:buNone/>
              <a:defRPr/>
            </a:pPr>
            <a:r>
              <a:rPr lang="en-US" sz="2600" dirty="0" smtClean="0"/>
              <a:t>     Es </a:t>
            </a:r>
            <a:r>
              <a:rPr lang="en-US" sz="2600" dirty="0" err="1" smtClean="0"/>
              <a:t>una</a:t>
            </a:r>
            <a:r>
              <a:rPr lang="en-US" sz="2600" dirty="0" smtClean="0"/>
              <a:t> </a:t>
            </a:r>
            <a:r>
              <a:rPr lang="en-US" sz="2600" dirty="0" err="1" smtClean="0"/>
              <a:t>guia</a:t>
            </a:r>
            <a:r>
              <a:rPr lang="en-US" sz="2600" dirty="0" smtClean="0"/>
              <a:t> de </a:t>
            </a:r>
            <a:r>
              <a:rPr lang="en-US" sz="2600" dirty="0" err="1" smtClean="0"/>
              <a:t>alimentos</a:t>
            </a:r>
            <a:r>
              <a:rPr lang="en-US" sz="2600" dirty="0" smtClean="0"/>
              <a:t> </a:t>
            </a:r>
            <a:r>
              <a:rPr lang="en-US" sz="2600" dirty="0" err="1" smtClean="0"/>
              <a:t>adecuada</a:t>
            </a:r>
            <a:r>
              <a:rPr lang="en-US" sz="2600" dirty="0" smtClean="0"/>
              <a:t> y </a:t>
            </a:r>
            <a:r>
              <a:rPr lang="en-US" sz="2600" dirty="0" err="1" smtClean="0"/>
              <a:t>personalizada</a:t>
            </a:r>
            <a:r>
              <a:rPr lang="en-US" sz="2600" dirty="0" smtClean="0"/>
              <a:t> </a:t>
            </a:r>
            <a:r>
              <a:rPr lang="en-US" sz="2600" dirty="0" err="1" smtClean="0"/>
              <a:t>que</a:t>
            </a:r>
            <a:r>
              <a:rPr lang="en-US" sz="2600" dirty="0" smtClean="0"/>
              <a:t> </a:t>
            </a:r>
            <a:r>
              <a:rPr lang="en-US" sz="2600" dirty="0" err="1" smtClean="0"/>
              <a:t>aporte</a:t>
            </a:r>
            <a:r>
              <a:rPr lang="en-US" sz="2600" dirty="0" smtClean="0"/>
              <a:t> a </a:t>
            </a:r>
            <a:r>
              <a:rPr lang="en-US" sz="2600" dirty="0" err="1" smtClean="0"/>
              <a:t>cada</a:t>
            </a:r>
            <a:r>
              <a:rPr lang="en-US" sz="2600" dirty="0" smtClean="0"/>
              <a:t>  </a:t>
            </a:r>
            <a:r>
              <a:rPr lang="en-US" sz="2600" dirty="0" err="1" smtClean="0"/>
              <a:t>individuo</a:t>
            </a:r>
            <a:r>
              <a:rPr lang="en-US" sz="2600" dirty="0" smtClean="0"/>
              <a:t> </a:t>
            </a:r>
            <a:r>
              <a:rPr lang="en-US" sz="2600" dirty="0" err="1" smtClean="0"/>
              <a:t>todos</a:t>
            </a:r>
            <a:r>
              <a:rPr lang="en-US" sz="2600" dirty="0" smtClean="0"/>
              <a:t> los </a:t>
            </a:r>
            <a:r>
              <a:rPr lang="en-US" sz="2600" dirty="0" err="1" smtClean="0"/>
              <a:t>alimentos</a:t>
            </a:r>
            <a:r>
              <a:rPr lang="en-US" sz="2600" dirty="0" smtClean="0"/>
              <a:t> </a:t>
            </a:r>
            <a:r>
              <a:rPr lang="en-US" sz="2600" dirty="0" err="1" smtClean="0"/>
              <a:t>precisos</a:t>
            </a:r>
            <a:r>
              <a:rPr lang="en-US" sz="2600" dirty="0" smtClean="0"/>
              <a:t> </a:t>
            </a:r>
            <a:r>
              <a:rPr lang="en-US" sz="2600" dirty="0" err="1" smtClean="0"/>
              <a:t>para</a:t>
            </a:r>
            <a:r>
              <a:rPr lang="en-US" sz="2600" dirty="0" smtClean="0"/>
              <a:t> </a:t>
            </a:r>
            <a:r>
              <a:rPr lang="en-US" sz="2600" dirty="0" err="1" smtClean="0"/>
              <a:t>cubrir</a:t>
            </a:r>
            <a:r>
              <a:rPr lang="en-US" sz="2600" dirty="0" smtClean="0"/>
              <a:t> </a:t>
            </a:r>
            <a:r>
              <a:rPr lang="en-US" sz="2600" dirty="0" err="1" smtClean="0"/>
              <a:t>sus</a:t>
            </a:r>
            <a:r>
              <a:rPr lang="en-US" sz="2600" dirty="0" smtClean="0"/>
              <a:t> </a:t>
            </a:r>
            <a:r>
              <a:rPr lang="en-US" sz="2600" dirty="0" err="1" smtClean="0"/>
              <a:t>necesidades</a:t>
            </a:r>
            <a:r>
              <a:rPr lang="en-US" sz="2600" dirty="0" smtClean="0"/>
              <a:t>, </a:t>
            </a:r>
            <a:r>
              <a:rPr lang="en-US" sz="2600" dirty="0" err="1" smtClean="0"/>
              <a:t>mantener</a:t>
            </a:r>
            <a:r>
              <a:rPr lang="en-US" sz="2600" dirty="0" smtClean="0"/>
              <a:t> la </a:t>
            </a:r>
            <a:r>
              <a:rPr lang="en-US" sz="2600" dirty="0" err="1" smtClean="0"/>
              <a:t>salud</a:t>
            </a:r>
            <a:r>
              <a:rPr lang="en-US" sz="2600" dirty="0" smtClean="0"/>
              <a:t> y </a:t>
            </a:r>
            <a:r>
              <a:rPr lang="en-US" sz="2600" dirty="0" err="1" smtClean="0"/>
              <a:t>prevenir</a:t>
            </a:r>
            <a:r>
              <a:rPr lang="en-US" sz="2600" dirty="0" smtClean="0"/>
              <a:t> </a:t>
            </a:r>
            <a:r>
              <a:rPr lang="en-US" sz="2600" dirty="0" err="1" smtClean="0"/>
              <a:t>enfermedades</a:t>
            </a:r>
            <a:r>
              <a:rPr lang="en-US" sz="2600" dirty="0" smtClean="0"/>
              <a:t> </a:t>
            </a:r>
            <a:r>
              <a:rPr lang="en-US" sz="2600" dirty="0" err="1" smtClean="0"/>
              <a:t>considerando</a:t>
            </a:r>
            <a:r>
              <a:rPr lang="en-US" sz="2600" dirty="0" smtClean="0"/>
              <a:t> </a:t>
            </a:r>
            <a:r>
              <a:rPr lang="en-US" sz="2600" dirty="0" err="1" smtClean="0"/>
              <a:t>las</a:t>
            </a:r>
            <a:r>
              <a:rPr lang="en-US" sz="2600" dirty="0" smtClean="0"/>
              <a:t> </a:t>
            </a:r>
            <a:r>
              <a:rPr lang="en-US" sz="2600" dirty="0" err="1" smtClean="0"/>
              <a:t>leyes</a:t>
            </a:r>
            <a:r>
              <a:rPr lang="en-US" sz="2600" dirty="0" smtClean="0"/>
              <a:t> de la alimentaci</a:t>
            </a:r>
            <a:r>
              <a:rPr lang="es-MX" sz="2600" dirty="0" smtClean="0"/>
              <a:t>ó</a:t>
            </a:r>
            <a:r>
              <a:rPr lang="en-US" sz="2600" dirty="0" smtClean="0"/>
              <a:t>n </a:t>
            </a:r>
            <a:r>
              <a:rPr lang="en-US" sz="2600" dirty="0" err="1" smtClean="0"/>
              <a:t>correcta</a:t>
            </a:r>
            <a:r>
              <a:rPr lang="en-US" sz="2600" dirty="0" smtClean="0"/>
              <a:t>.</a:t>
            </a:r>
            <a:endParaRPr lang="es-ES" sz="2600" dirty="0"/>
          </a:p>
        </p:txBody>
      </p:sp>
      <p:pic>
        <p:nvPicPr>
          <p:cNvPr id="61443" name="Picture 8" descr="http://2.bp.blogspot.com/_kWcqAClDkXQ/SUvuPtUy4FI/AAAAAAAAAEY/n9fCrabBY9w/s400/Plan+de+alimentaci%C3%B3n+de+1200+calor%C3%ADas.jpg">
            <a:hlinkClick r:id="rId2"/>
          </p:cNvPr>
          <p:cNvPicPr>
            <a:picLocks noChangeAspect="1" noChangeArrowheads="1"/>
          </p:cNvPicPr>
          <p:nvPr/>
        </p:nvPicPr>
        <p:blipFill>
          <a:blip r:embed="rId3"/>
          <a:srcRect/>
          <a:stretch>
            <a:fillRect/>
          </a:stretch>
        </p:blipFill>
        <p:spPr bwMode="auto">
          <a:xfrm>
            <a:off x="4429125" y="2286000"/>
            <a:ext cx="3929063" cy="3086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1 Título"/>
          <p:cNvSpPr>
            <a:spLocks noGrp="1"/>
          </p:cNvSpPr>
          <p:nvPr>
            <p:ph type="title"/>
          </p:nvPr>
        </p:nvSpPr>
        <p:spPr/>
        <p:txBody>
          <a:bodyPr/>
          <a:lstStyle/>
          <a:p>
            <a:r>
              <a:rPr lang="en-US" sz="3600" smtClean="0"/>
              <a:t>CONCEPTOS BASICOS DE NUTRICION</a:t>
            </a:r>
            <a:endParaRPr lang="es-ES" sz="3600" smtClean="0"/>
          </a:p>
        </p:txBody>
      </p:sp>
      <p:sp>
        <p:nvSpPr>
          <p:cNvPr id="62466" name="2 Marcador de contenido"/>
          <p:cNvSpPr>
            <a:spLocks noGrp="1"/>
          </p:cNvSpPr>
          <p:nvPr>
            <p:ph idx="1"/>
          </p:nvPr>
        </p:nvSpPr>
        <p:spPr>
          <a:xfrm>
            <a:off x="457200" y="1646238"/>
            <a:ext cx="3186113" cy="4525962"/>
          </a:xfrm>
        </p:spPr>
        <p:txBody>
          <a:bodyPr/>
          <a:lstStyle/>
          <a:p>
            <a:pPr algn="just"/>
            <a:r>
              <a:rPr lang="es-MX" sz="2000" b="1" smtClean="0">
                <a:solidFill>
                  <a:srgbClr val="00B0F0"/>
                </a:solidFill>
              </a:rPr>
              <a:t>PLATO DEL BUEN COMER</a:t>
            </a:r>
            <a:r>
              <a:rPr lang="es-MX" sz="1800" b="1" smtClean="0"/>
              <a:t/>
            </a:r>
            <a:br>
              <a:rPr lang="es-MX" sz="1800" b="1" smtClean="0"/>
            </a:br>
            <a:r>
              <a:rPr lang="es-MX" sz="1800" b="1" smtClean="0"/>
              <a:t/>
            </a:r>
            <a:br>
              <a:rPr lang="es-MX" sz="1800" b="1" smtClean="0"/>
            </a:br>
            <a:r>
              <a:rPr lang="es-MX" sz="1800" b="1" smtClean="0"/>
              <a:t>El plato del Buen Comer es una guía que te ayudará a elegir los alimentos más adecuados para tu salud. Debes hacer que cada comida sea una oportunidad de disfrutar la mayor variedad de alimentos posibles y procurando que sean adecuados para tu edad, estatura, sexo, actividad física y estado de salud.</a:t>
            </a:r>
            <a:r>
              <a:rPr lang="es-MX" sz="1800" smtClean="0"/>
              <a:t> </a:t>
            </a:r>
          </a:p>
          <a:p>
            <a:pPr algn="just"/>
            <a:endParaRPr lang="es-MX" sz="1800" smtClean="0"/>
          </a:p>
        </p:txBody>
      </p:sp>
      <p:pic>
        <p:nvPicPr>
          <p:cNvPr id="62467" name="Picture 2" descr="Plato del Buen Comer"/>
          <p:cNvPicPr>
            <a:picLocks noChangeAspect="1" noChangeArrowheads="1"/>
          </p:cNvPicPr>
          <p:nvPr/>
        </p:nvPicPr>
        <p:blipFill>
          <a:blip r:embed="rId2"/>
          <a:srcRect/>
          <a:stretch>
            <a:fillRect/>
          </a:stretch>
        </p:blipFill>
        <p:spPr bwMode="auto">
          <a:xfrm>
            <a:off x="3786188" y="1571625"/>
            <a:ext cx="476250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1 Título"/>
          <p:cNvSpPr>
            <a:spLocks noGrp="1"/>
          </p:cNvSpPr>
          <p:nvPr>
            <p:ph type="title"/>
          </p:nvPr>
        </p:nvSpPr>
        <p:spPr/>
        <p:txBody>
          <a:bodyPr/>
          <a:lstStyle/>
          <a:p>
            <a:r>
              <a:rPr lang="en-US" sz="3600" smtClean="0"/>
              <a:t>CONCEPTOS BASICOS DE NUTRICION</a:t>
            </a:r>
            <a:endParaRPr lang="es-ES" sz="3600" smtClean="0"/>
          </a:p>
        </p:txBody>
      </p:sp>
      <p:sp>
        <p:nvSpPr>
          <p:cNvPr id="3" name="2 Marcador de contenido"/>
          <p:cNvSpPr>
            <a:spLocks noGrp="1"/>
          </p:cNvSpPr>
          <p:nvPr>
            <p:ph idx="1"/>
          </p:nvPr>
        </p:nvSpPr>
        <p:spPr>
          <a:xfrm>
            <a:off x="457200" y="1646238"/>
            <a:ext cx="4257675" cy="4525962"/>
          </a:xfrm>
        </p:spPr>
        <p:txBody>
          <a:bodyPr rtlCol="0">
            <a:normAutofit fontScale="92500"/>
          </a:bodyPr>
          <a:lstStyle/>
          <a:p>
            <a:pPr algn="just" fontAlgn="auto">
              <a:spcAft>
                <a:spcPts val="0"/>
              </a:spcAft>
              <a:buFont typeface="Arial" pitchFamily="34" charset="0"/>
              <a:buNone/>
              <a:defRPr/>
            </a:pPr>
            <a:r>
              <a:rPr lang="es-MX" sz="2600" dirty="0" smtClean="0">
                <a:solidFill>
                  <a:srgbClr val="00B0F0"/>
                </a:solidFill>
              </a:rPr>
              <a:t>     ORIENTACION ALIMENTARIA</a:t>
            </a:r>
          </a:p>
          <a:p>
            <a:pPr algn="just" fontAlgn="auto">
              <a:spcAft>
                <a:spcPts val="0"/>
              </a:spcAft>
              <a:buFont typeface="Arial" pitchFamily="34" charset="0"/>
              <a:buNone/>
              <a:defRPr/>
            </a:pPr>
            <a:endParaRPr lang="es-MX" sz="2600" dirty="0" smtClean="0">
              <a:solidFill>
                <a:srgbClr val="00B0F0"/>
              </a:solidFill>
            </a:endParaRPr>
          </a:p>
          <a:p>
            <a:pPr algn="just" fontAlgn="auto">
              <a:spcAft>
                <a:spcPts val="0"/>
              </a:spcAft>
              <a:buFont typeface="Arial" pitchFamily="34" charset="0"/>
              <a:buNone/>
              <a:defRPr/>
            </a:pPr>
            <a:r>
              <a:rPr lang="es-MX" sz="2800" dirty="0" smtClean="0"/>
              <a:t>    Conjunto de acciones que proporcionan </a:t>
            </a:r>
            <a:r>
              <a:rPr lang="es-MX" sz="2800" b="1" dirty="0" smtClean="0">
                <a:solidFill>
                  <a:srgbClr val="FFC000"/>
                </a:solidFill>
              </a:rPr>
              <a:t>información básica, científicamente validada y sistematizada</a:t>
            </a:r>
            <a:r>
              <a:rPr lang="es-MX" sz="2800" b="1" dirty="0" smtClean="0"/>
              <a:t>,</a:t>
            </a:r>
            <a:r>
              <a:rPr lang="es-MX" sz="2800" dirty="0" smtClean="0"/>
              <a:t> sobre las características de la alimentación y los alimentos </a:t>
            </a:r>
            <a:r>
              <a:rPr lang="es-MX" sz="2800" b="1" dirty="0" smtClean="0">
                <a:solidFill>
                  <a:srgbClr val="FFC000"/>
                </a:solidFill>
              </a:rPr>
              <a:t>para favorecer una alimentación correcta</a:t>
            </a:r>
            <a:r>
              <a:rPr lang="es-MX" b="1" dirty="0" smtClean="0"/>
              <a:t>.</a:t>
            </a:r>
            <a:endParaRPr lang="es-MX" dirty="0" smtClean="0"/>
          </a:p>
          <a:p>
            <a:pPr fontAlgn="auto">
              <a:spcAft>
                <a:spcPts val="0"/>
              </a:spcAft>
              <a:buFont typeface="Arial" pitchFamily="34" charset="0"/>
              <a:buChar char="•"/>
              <a:defRPr/>
            </a:pPr>
            <a:endParaRPr lang="es-ES" dirty="0"/>
          </a:p>
        </p:txBody>
      </p:sp>
      <p:pic>
        <p:nvPicPr>
          <p:cNvPr id="63491" name="Picture 2" descr="http://t0.gstatic.com/images?q=tbn:LCjAG0hujLwp4M:http://tanialbgi21.files.wordpress.com/2009/06/alimentos.jpg">
            <a:hlinkClick r:id="rId2"/>
          </p:cNvPr>
          <p:cNvPicPr>
            <a:picLocks noChangeAspect="1" noChangeArrowheads="1"/>
          </p:cNvPicPr>
          <p:nvPr/>
        </p:nvPicPr>
        <p:blipFill>
          <a:blip r:embed="rId3"/>
          <a:srcRect/>
          <a:stretch>
            <a:fillRect/>
          </a:stretch>
        </p:blipFill>
        <p:spPr bwMode="auto">
          <a:xfrm>
            <a:off x="6072188" y="3357563"/>
            <a:ext cx="1495425" cy="1143000"/>
          </a:xfrm>
          <a:prstGeom prst="rect">
            <a:avLst/>
          </a:prstGeom>
          <a:noFill/>
          <a:ln w="9525">
            <a:noFill/>
            <a:miter lim="800000"/>
            <a:headEnd/>
            <a:tailEnd/>
          </a:ln>
        </p:spPr>
      </p:pic>
      <p:pic>
        <p:nvPicPr>
          <p:cNvPr id="63492" name="Picture 2" descr="http://t2.gstatic.com/images?q=tbn:BAZy7SpHZZ44MM:http://calvaryecuador.files.wordpress.com/2009/10/unsion_medicos.jpg">
            <a:hlinkClick r:id="rId4"/>
          </p:cNvPr>
          <p:cNvPicPr>
            <a:picLocks noChangeAspect="1" noChangeArrowheads="1"/>
          </p:cNvPicPr>
          <p:nvPr/>
        </p:nvPicPr>
        <p:blipFill>
          <a:blip r:embed="rId5"/>
          <a:srcRect/>
          <a:stretch>
            <a:fillRect/>
          </a:stretch>
        </p:blipFill>
        <p:spPr bwMode="auto">
          <a:xfrm>
            <a:off x="6215063" y="1714500"/>
            <a:ext cx="2500312" cy="1471613"/>
          </a:xfrm>
          <a:prstGeom prst="rect">
            <a:avLst/>
          </a:prstGeom>
          <a:noFill/>
          <a:ln w="9525">
            <a:noFill/>
            <a:miter lim="800000"/>
            <a:headEnd/>
            <a:tailEnd/>
          </a:ln>
        </p:spPr>
      </p:pic>
      <p:pic>
        <p:nvPicPr>
          <p:cNvPr id="63493" name="Picture 4" descr="http://t2.gstatic.com/images?q=tbn:2WGan9hbCsWQYM:http://www.centranutricion.cl/imagenes-nutricion-dietas/nutricionista.jpg">
            <a:hlinkClick r:id="rId6"/>
          </p:cNvPr>
          <p:cNvPicPr>
            <a:picLocks noChangeAspect="1" noChangeArrowheads="1"/>
          </p:cNvPicPr>
          <p:nvPr/>
        </p:nvPicPr>
        <p:blipFill>
          <a:blip r:embed="rId7"/>
          <a:srcRect/>
          <a:stretch>
            <a:fillRect/>
          </a:stretch>
        </p:blipFill>
        <p:spPr bwMode="auto">
          <a:xfrm>
            <a:off x="4786313" y="5000625"/>
            <a:ext cx="1171575" cy="1114425"/>
          </a:xfrm>
          <a:prstGeom prst="rect">
            <a:avLst/>
          </a:prstGeom>
          <a:noFill/>
          <a:ln w="9525">
            <a:noFill/>
            <a:miter lim="800000"/>
            <a:headEnd/>
            <a:tailEnd/>
          </a:ln>
        </p:spPr>
      </p:pic>
      <p:pic>
        <p:nvPicPr>
          <p:cNvPr id="63494" name="Picture 6" descr="http://t0.gstatic.com/images?q=tbn:grIg-lApQAmzaM:http://alfanatural.com.mx/alfanaturalblog/wp-content/uploads/2009/07/medico-nutricionista.jpg">
            <a:hlinkClick r:id="rId8"/>
          </p:cNvPr>
          <p:cNvPicPr>
            <a:picLocks noChangeAspect="1" noChangeArrowheads="1"/>
          </p:cNvPicPr>
          <p:nvPr/>
        </p:nvPicPr>
        <p:blipFill>
          <a:blip r:embed="rId9"/>
          <a:srcRect/>
          <a:stretch>
            <a:fillRect/>
          </a:stretch>
        </p:blipFill>
        <p:spPr bwMode="auto">
          <a:xfrm>
            <a:off x="4857750" y="3286125"/>
            <a:ext cx="1000125" cy="1571625"/>
          </a:xfrm>
          <a:prstGeom prst="rect">
            <a:avLst/>
          </a:prstGeom>
          <a:noFill/>
          <a:ln w="9525">
            <a:noFill/>
            <a:miter lim="800000"/>
            <a:headEnd/>
            <a:tailEnd/>
          </a:ln>
        </p:spPr>
      </p:pic>
      <p:pic>
        <p:nvPicPr>
          <p:cNvPr id="63495" name="Picture 10" descr="http://t1.gstatic.com/images?q=tbn:2O-ZY4FwnfNcDM:http://www.dietas-ejercicios.com/image-files/nutricionista.jpg">
            <a:hlinkClick r:id="rId10"/>
          </p:cNvPr>
          <p:cNvPicPr>
            <a:picLocks noChangeAspect="1" noChangeArrowheads="1"/>
          </p:cNvPicPr>
          <p:nvPr/>
        </p:nvPicPr>
        <p:blipFill>
          <a:blip r:embed="rId11"/>
          <a:srcRect/>
          <a:stretch>
            <a:fillRect/>
          </a:stretch>
        </p:blipFill>
        <p:spPr bwMode="auto">
          <a:xfrm>
            <a:off x="7715250" y="3786188"/>
            <a:ext cx="1071563" cy="1785937"/>
          </a:xfrm>
          <a:prstGeom prst="rect">
            <a:avLst/>
          </a:prstGeom>
          <a:noFill/>
          <a:ln w="9525">
            <a:noFill/>
            <a:miter lim="800000"/>
            <a:headEnd/>
            <a:tailEnd/>
          </a:ln>
        </p:spPr>
      </p:pic>
      <p:pic>
        <p:nvPicPr>
          <p:cNvPr id="63496" name="Picture 12" descr="http://t3.gstatic.com/images?q=tbn:KQ6Luy3Zp0cpKM:http://www.educa.madrid.org/web/ies.garciamorato.madrid/webs_alumnos1B/Laura/IMAGENES/Frutas.jpg">
            <a:hlinkClick r:id="rId12"/>
          </p:cNvPr>
          <p:cNvPicPr>
            <a:picLocks noChangeAspect="1" noChangeArrowheads="1"/>
          </p:cNvPicPr>
          <p:nvPr/>
        </p:nvPicPr>
        <p:blipFill>
          <a:blip r:embed="rId13"/>
          <a:srcRect/>
          <a:stretch>
            <a:fillRect/>
          </a:stretch>
        </p:blipFill>
        <p:spPr bwMode="auto">
          <a:xfrm>
            <a:off x="6143625" y="4714875"/>
            <a:ext cx="1428750" cy="1143000"/>
          </a:xfrm>
          <a:prstGeom prst="rect">
            <a:avLst/>
          </a:prstGeom>
          <a:noFill/>
          <a:ln w="9525">
            <a:noFill/>
            <a:miter lim="800000"/>
            <a:headEnd/>
            <a:tailEnd/>
          </a:ln>
        </p:spPr>
      </p:pic>
      <p:pic>
        <p:nvPicPr>
          <p:cNvPr id="63497" name="Picture 14" descr="http://t1.gstatic.com/images?q=tbn:JTYFJi73TOBDBM:http://www.inocus.es/fitxers/imatges/novetats//149.jpg">
            <a:hlinkClick r:id="rId14"/>
          </p:cNvPr>
          <p:cNvPicPr>
            <a:picLocks noChangeAspect="1" noChangeArrowheads="1"/>
          </p:cNvPicPr>
          <p:nvPr/>
        </p:nvPicPr>
        <p:blipFill>
          <a:blip r:embed="rId15"/>
          <a:srcRect/>
          <a:stretch>
            <a:fillRect/>
          </a:stretch>
        </p:blipFill>
        <p:spPr bwMode="auto">
          <a:xfrm>
            <a:off x="4786313" y="1714500"/>
            <a:ext cx="1209675" cy="124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MX" sz="3600" dirty="0">
                <a:solidFill>
                  <a:schemeClr val="bg2">
                    <a:lumMod val="25000"/>
                  </a:schemeClr>
                </a:solidFill>
                <a:cs typeface="Calibri" pitchFamily="34" charset="0"/>
              </a:rPr>
              <a:t>LA NUTRICION COMO PREVENCION EN ENFERMEDADES CRONICAS </a:t>
            </a:r>
            <a:endParaRPr lang="es-MX" dirty="0">
              <a:solidFill>
                <a:schemeClr val="bg2">
                  <a:lumMod val="25000"/>
                </a:schemeClr>
              </a:solidFill>
            </a:endParaRPr>
          </a:p>
        </p:txBody>
      </p:sp>
      <p:sp>
        <p:nvSpPr>
          <p:cNvPr id="3" name="2 Marcador de contenido"/>
          <p:cNvSpPr>
            <a:spLocks noGrp="1"/>
          </p:cNvSpPr>
          <p:nvPr>
            <p:ph idx="1"/>
          </p:nvPr>
        </p:nvSpPr>
        <p:spPr/>
        <p:txBody>
          <a:bodyPr rtlCol="0">
            <a:normAutofit/>
          </a:bodyPr>
          <a:lstStyle/>
          <a:p>
            <a:pPr fontAlgn="auto">
              <a:spcAft>
                <a:spcPts val="0"/>
              </a:spcAft>
              <a:buFont typeface="Arial" pitchFamily="34" charset="0"/>
              <a:buChar char="•"/>
              <a:defRPr/>
            </a:pPr>
            <a:endParaRPr lang="es-MX" sz="2400" dirty="0" smtClean="0"/>
          </a:p>
          <a:p>
            <a:pPr fontAlgn="auto">
              <a:spcAft>
                <a:spcPts val="0"/>
              </a:spcAft>
              <a:buFont typeface="Arial" pitchFamily="34" charset="0"/>
              <a:buChar char="•"/>
              <a:defRPr/>
            </a:pPr>
            <a:endParaRPr lang="es-MX" sz="2400" dirty="0"/>
          </a:p>
          <a:p>
            <a:pPr fontAlgn="auto">
              <a:spcAft>
                <a:spcPts val="0"/>
              </a:spcAft>
              <a:buFont typeface="Arial" pitchFamily="34" charset="0"/>
              <a:buChar char="•"/>
              <a:defRPr/>
            </a:pPr>
            <a:endParaRPr lang="es-MX" sz="2400" dirty="0" smtClean="0"/>
          </a:p>
          <a:p>
            <a:pPr fontAlgn="auto">
              <a:spcAft>
                <a:spcPts val="0"/>
              </a:spcAft>
              <a:buFont typeface="Arial" pitchFamily="34" charset="0"/>
              <a:buChar char="•"/>
              <a:defRPr/>
            </a:pPr>
            <a:endParaRPr lang="es-MX" sz="2400" dirty="0" smtClean="0"/>
          </a:p>
          <a:p>
            <a:pPr marL="0" indent="0" fontAlgn="auto">
              <a:spcAft>
                <a:spcPts val="0"/>
              </a:spcAft>
              <a:buFont typeface="Arial" pitchFamily="34" charset="0"/>
              <a:buNone/>
              <a:defRPr/>
            </a:pPr>
            <a:endParaRPr lang="es-MX" sz="2400" dirty="0"/>
          </a:p>
        </p:txBody>
      </p:sp>
      <p:sp>
        <p:nvSpPr>
          <p:cNvPr id="5" name="AutoShape 458"/>
          <p:cNvSpPr>
            <a:spLocks noChangeAspect="1" noChangeArrowheads="1" noTextEdit="1"/>
          </p:cNvSpPr>
          <p:nvPr/>
        </p:nvSpPr>
        <p:spPr bwMode="auto">
          <a:xfrm>
            <a:off x="1187450" y="1268413"/>
            <a:ext cx="7708900" cy="50196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defRPr/>
            </a:pPr>
            <a:endParaRPr lang="es-ES" kern="0">
              <a:solidFill>
                <a:srgbClr val="000000"/>
              </a:solidFill>
              <a:latin typeface="+mn-lt"/>
              <a:cs typeface="+mn-cs"/>
            </a:endParaRPr>
          </a:p>
        </p:txBody>
      </p:sp>
      <p:sp>
        <p:nvSpPr>
          <p:cNvPr id="6" name="AutoShape 458"/>
          <p:cNvSpPr>
            <a:spLocks noChangeAspect="1" noChangeArrowheads="1" noTextEdit="1"/>
          </p:cNvSpPr>
          <p:nvPr/>
        </p:nvSpPr>
        <p:spPr bwMode="auto">
          <a:xfrm>
            <a:off x="1339850" y="1420813"/>
            <a:ext cx="7708900" cy="50196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defRPr/>
            </a:pPr>
            <a:endParaRPr lang="es-ES" kern="0">
              <a:solidFill>
                <a:srgbClr val="000000"/>
              </a:solidFill>
              <a:latin typeface="+mn-lt"/>
              <a:cs typeface="+mn-cs"/>
            </a:endParaRPr>
          </a:p>
        </p:txBody>
      </p:sp>
      <p:sp>
        <p:nvSpPr>
          <p:cNvPr id="7" name="AutoShape 458"/>
          <p:cNvSpPr>
            <a:spLocks noChangeAspect="1" noChangeArrowheads="1" noTextEdit="1"/>
          </p:cNvSpPr>
          <p:nvPr/>
        </p:nvSpPr>
        <p:spPr bwMode="auto">
          <a:xfrm>
            <a:off x="1492250" y="1573213"/>
            <a:ext cx="7708900" cy="50196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defRPr/>
            </a:pPr>
            <a:endParaRPr lang="es-ES" kern="0">
              <a:solidFill>
                <a:srgbClr val="000000"/>
              </a:solidFill>
              <a:latin typeface="+mn-lt"/>
              <a:cs typeface="+mn-cs"/>
            </a:endParaRPr>
          </a:p>
        </p:txBody>
      </p:sp>
      <p:pic>
        <p:nvPicPr>
          <p:cNvPr id="64518" name="8 Imagen" descr="consulta.jpg"/>
          <p:cNvPicPr>
            <a:picLocks noChangeAspect="1"/>
          </p:cNvPicPr>
          <p:nvPr/>
        </p:nvPicPr>
        <p:blipFill>
          <a:blip r:embed="rId2"/>
          <a:srcRect/>
          <a:stretch>
            <a:fillRect/>
          </a:stretch>
        </p:blipFill>
        <p:spPr bwMode="auto">
          <a:xfrm>
            <a:off x="5000625" y="1916113"/>
            <a:ext cx="3478213" cy="2157412"/>
          </a:xfrm>
          <a:prstGeom prst="rect">
            <a:avLst/>
          </a:prstGeom>
          <a:noFill/>
          <a:ln w="9525">
            <a:noFill/>
            <a:miter lim="800000"/>
            <a:headEnd/>
            <a:tailEnd/>
          </a:ln>
        </p:spPr>
      </p:pic>
      <p:sp>
        <p:nvSpPr>
          <p:cNvPr id="9" name="8 Rectángulo"/>
          <p:cNvSpPr/>
          <p:nvPr/>
        </p:nvSpPr>
        <p:spPr>
          <a:xfrm>
            <a:off x="755650" y="1957388"/>
            <a:ext cx="4103688" cy="3046412"/>
          </a:xfrm>
          <a:prstGeom prst="rect">
            <a:avLst/>
          </a:prstGeom>
        </p:spPr>
        <p:txBody>
          <a:bodyPr>
            <a:spAutoFit/>
          </a:bodyPr>
          <a:lstStyle/>
          <a:p>
            <a:pPr algn="just" fontAlgn="auto">
              <a:spcBef>
                <a:spcPts val="0"/>
              </a:spcBef>
              <a:spcAft>
                <a:spcPts val="0"/>
              </a:spcAft>
              <a:buClr>
                <a:srgbClr val="4F81BD"/>
              </a:buClr>
              <a:buSzPct val="70000"/>
              <a:defRPr/>
            </a:pPr>
            <a:r>
              <a:rPr lang="es-MX" sz="2400" dirty="0">
                <a:solidFill>
                  <a:prstClr val="white"/>
                </a:solidFill>
                <a:latin typeface="+mn-lt"/>
                <a:cs typeface="+mn-cs"/>
              </a:rPr>
              <a:t>“</a:t>
            </a:r>
            <a:r>
              <a:rPr lang="es-MX" sz="2400" dirty="0">
                <a:solidFill>
                  <a:schemeClr val="bg2">
                    <a:lumMod val="25000"/>
                  </a:schemeClr>
                </a:solidFill>
                <a:latin typeface="+mn-lt"/>
                <a:cs typeface="+mn-cs"/>
              </a:rPr>
              <a:t>De ahí la importancia de conocer todas aquellas pautas que nos permitan identificar de forma precoz las alteraciones del estado nutricional de los individuos y su repercusión, en este caso concreto sobre el sistema visual”</a:t>
            </a:r>
          </a:p>
        </p:txBody>
      </p:sp>
      <p:sp>
        <p:nvSpPr>
          <p:cNvPr id="12" name="7 CuadroTexto"/>
          <p:cNvSpPr txBox="1">
            <a:spLocks noChangeArrowheads="1"/>
          </p:cNvSpPr>
          <p:nvPr/>
        </p:nvSpPr>
        <p:spPr bwMode="auto">
          <a:xfrm>
            <a:off x="5100638" y="4143375"/>
            <a:ext cx="3071812" cy="2032000"/>
          </a:xfrm>
          <a:prstGeom prst="rect">
            <a:avLst/>
          </a:prstGeom>
          <a:noFill/>
          <a:ln w="9525">
            <a:noFill/>
            <a:miter lim="800000"/>
            <a:headEnd/>
            <a:tailEnd/>
          </a:ln>
        </p:spPr>
        <p:txBody>
          <a:bodyPr>
            <a:spAutoFit/>
          </a:bodyPr>
          <a:lstStyle/>
          <a:p>
            <a:pPr algn="ctr" fontAlgn="auto">
              <a:lnSpc>
                <a:spcPct val="150000"/>
              </a:lnSpc>
              <a:spcBef>
                <a:spcPts val="0"/>
              </a:spcBef>
              <a:spcAft>
                <a:spcPts val="0"/>
              </a:spcAft>
              <a:defRPr/>
            </a:pPr>
            <a:r>
              <a:rPr lang="es-MX" sz="2800" kern="0" dirty="0">
                <a:solidFill>
                  <a:srgbClr val="FFC000"/>
                </a:solidFill>
                <a:latin typeface="Arial" pitchFamily="34" charset="0"/>
                <a:cs typeface="Arial" pitchFamily="34" charset="0"/>
              </a:rPr>
              <a:t>Atención Nutricional </a:t>
            </a:r>
          </a:p>
          <a:p>
            <a:pPr algn="ctr" fontAlgn="auto">
              <a:lnSpc>
                <a:spcPct val="150000"/>
              </a:lnSpc>
              <a:spcBef>
                <a:spcPts val="0"/>
              </a:spcBef>
              <a:spcAft>
                <a:spcPts val="0"/>
              </a:spcAft>
              <a:defRPr/>
            </a:pPr>
            <a:r>
              <a:rPr lang="es-MX" sz="2800" kern="0" dirty="0">
                <a:solidFill>
                  <a:srgbClr val="FFC000"/>
                </a:solidFill>
                <a:latin typeface="Arial" pitchFamily="34" charset="0"/>
                <a:cs typeface="Arial" pitchFamily="34" charset="0"/>
              </a:rPr>
              <a:t>Personalizada</a:t>
            </a:r>
            <a:endParaRPr lang="es-ES" sz="2800" kern="0" dirty="0">
              <a:solidFill>
                <a:srgbClr val="FFC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MX" sz="3600" dirty="0">
                <a:solidFill>
                  <a:srgbClr val="EEECE1">
                    <a:tint val="100000"/>
                    <a:shade val="90000"/>
                    <a:satMod val="250000"/>
                    <a:alpha val="100000"/>
                  </a:srgbClr>
                </a:solidFill>
                <a:cs typeface="Calibri" pitchFamily="34" charset="0"/>
              </a:rPr>
              <a:t>LA NUTRICION COMO PREVENCION EN ENFERMEDADES CRONICAS </a:t>
            </a:r>
            <a:endParaRPr lang="es-MX" dirty="0"/>
          </a:p>
        </p:txBody>
      </p:sp>
      <p:sp>
        <p:nvSpPr>
          <p:cNvPr id="3" name="2 Marcador de contenido"/>
          <p:cNvSpPr>
            <a:spLocks noGrp="1"/>
          </p:cNvSpPr>
          <p:nvPr>
            <p:ph idx="1"/>
          </p:nvPr>
        </p:nvSpPr>
        <p:spPr/>
        <p:txBody>
          <a:bodyPr rtlCol="0">
            <a:normAutofit/>
          </a:bodyPr>
          <a:lstStyle/>
          <a:p>
            <a:pPr fontAlgn="auto">
              <a:spcAft>
                <a:spcPts val="0"/>
              </a:spcAft>
              <a:buFont typeface="Arial" pitchFamily="34" charset="0"/>
              <a:buChar char="•"/>
              <a:defRPr/>
            </a:pPr>
            <a:endParaRPr lang="es-MX" sz="2400" dirty="0" smtClean="0"/>
          </a:p>
          <a:p>
            <a:pPr fontAlgn="auto">
              <a:spcAft>
                <a:spcPts val="0"/>
              </a:spcAft>
              <a:buFont typeface="Arial" pitchFamily="34" charset="0"/>
              <a:buChar char="•"/>
              <a:defRPr/>
            </a:pPr>
            <a:endParaRPr lang="es-MX" sz="2400" dirty="0"/>
          </a:p>
          <a:p>
            <a:pPr fontAlgn="auto">
              <a:spcAft>
                <a:spcPts val="0"/>
              </a:spcAft>
              <a:buFont typeface="Arial" pitchFamily="34" charset="0"/>
              <a:buChar char="•"/>
              <a:defRPr/>
            </a:pPr>
            <a:endParaRPr lang="es-MX" sz="2400" dirty="0" smtClean="0"/>
          </a:p>
          <a:p>
            <a:pPr fontAlgn="auto">
              <a:spcAft>
                <a:spcPts val="0"/>
              </a:spcAft>
              <a:buFont typeface="Arial" pitchFamily="34" charset="0"/>
              <a:buChar char="•"/>
              <a:defRPr/>
            </a:pPr>
            <a:endParaRPr lang="es-MX" sz="2400" dirty="0" smtClean="0"/>
          </a:p>
          <a:p>
            <a:pPr marL="0" indent="0" fontAlgn="auto">
              <a:spcAft>
                <a:spcPts val="0"/>
              </a:spcAft>
              <a:buFont typeface="Arial" pitchFamily="34" charset="0"/>
              <a:buNone/>
              <a:defRPr/>
            </a:pPr>
            <a:endParaRPr lang="es-MX" sz="2400" dirty="0"/>
          </a:p>
        </p:txBody>
      </p:sp>
      <p:sp>
        <p:nvSpPr>
          <p:cNvPr id="5" name="AutoShape 458"/>
          <p:cNvSpPr>
            <a:spLocks noChangeAspect="1" noChangeArrowheads="1" noTextEdit="1"/>
          </p:cNvSpPr>
          <p:nvPr/>
        </p:nvSpPr>
        <p:spPr bwMode="auto">
          <a:xfrm>
            <a:off x="1187450" y="1268413"/>
            <a:ext cx="7708900" cy="50196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defRPr/>
            </a:pPr>
            <a:endParaRPr lang="es-ES" kern="0">
              <a:solidFill>
                <a:srgbClr val="000000"/>
              </a:solidFill>
              <a:latin typeface="+mn-lt"/>
              <a:cs typeface="+mn-cs"/>
            </a:endParaRPr>
          </a:p>
        </p:txBody>
      </p:sp>
      <p:sp>
        <p:nvSpPr>
          <p:cNvPr id="6" name="AutoShape 458"/>
          <p:cNvSpPr>
            <a:spLocks noChangeAspect="1" noChangeArrowheads="1" noTextEdit="1"/>
          </p:cNvSpPr>
          <p:nvPr/>
        </p:nvSpPr>
        <p:spPr bwMode="auto">
          <a:xfrm>
            <a:off x="1339850" y="1420813"/>
            <a:ext cx="7708900" cy="50196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defRPr/>
            </a:pPr>
            <a:endParaRPr lang="es-ES" kern="0">
              <a:solidFill>
                <a:srgbClr val="000000"/>
              </a:solidFill>
              <a:latin typeface="+mn-lt"/>
              <a:cs typeface="+mn-cs"/>
            </a:endParaRPr>
          </a:p>
        </p:txBody>
      </p:sp>
      <p:sp>
        <p:nvSpPr>
          <p:cNvPr id="7" name="AutoShape 458"/>
          <p:cNvSpPr>
            <a:spLocks noChangeAspect="1" noChangeArrowheads="1" noTextEdit="1"/>
          </p:cNvSpPr>
          <p:nvPr/>
        </p:nvSpPr>
        <p:spPr bwMode="auto">
          <a:xfrm>
            <a:off x="1492250" y="1573213"/>
            <a:ext cx="7708900" cy="5019675"/>
          </a:xfrm>
          <a:prstGeom prst="rect">
            <a:avLst/>
          </a:prstGeom>
          <a:noFill/>
          <a:ln w="9525">
            <a:noFill/>
            <a:miter lim="800000"/>
            <a:headEnd/>
            <a:tailEnd/>
          </a:ln>
        </p:spPr>
        <p:txBody>
          <a:bodyPr/>
          <a:lstStyle/>
          <a:p>
            <a:pPr>
              <a:lnSpc>
                <a:spcPct val="80000"/>
              </a:lnSpc>
              <a:spcBef>
                <a:spcPct val="20000"/>
              </a:spcBef>
              <a:buClr>
                <a:srgbClr val="002266"/>
              </a:buClr>
              <a:buFont typeface="Arial Unicode MS" pitchFamily="34" charset="-128"/>
              <a:buChar char="¢"/>
              <a:defRPr/>
            </a:pPr>
            <a:endParaRPr lang="es-ES" kern="0">
              <a:solidFill>
                <a:srgbClr val="000000"/>
              </a:solidFill>
              <a:latin typeface="+mn-lt"/>
              <a:cs typeface="+mn-cs"/>
            </a:endParaRPr>
          </a:p>
        </p:txBody>
      </p:sp>
      <p:sp>
        <p:nvSpPr>
          <p:cNvPr id="65542" name="3 Rectángulo"/>
          <p:cNvSpPr>
            <a:spLocks noChangeArrowheads="1"/>
          </p:cNvSpPr>
          <p:nvPr/>
        </p:nvSpPr>
        <p:spPr bwMode="auto">
          <a:xfrm>
            <a:off x="827088" y="1714500"/>
            <a:ext cx="7632700" cy="4432300"/>
          </a:xfrm>
          <a:prstGeom prst="rect">
            <a:avLst/>
          </a:prstGeom>
          <a:noFill/>
          <a:ln w="9525">
            <a:noFill/>
            <a:miter lim="800000"/>
            <a:headEnd/>
            <a:tailEnd/>
          </a:ln>
        </p:spPr>
        <p:txBody>
          <a:bodyPr>
            <a:spAutoFit/>
          </a:bodyPr>
          <a:lstStyle/>
          <a:p>
            <a:pPr marL="342900" indent="-342900">
              <a:lnSpc>
                <a:spcPct val="80000"/>
              </a:lnSpc>
              <a:spcBef>
                <a:spcPct val="20000"/>
              </a:spcBef>
            </a:pPr>
            <a:r>
              <a:rPr lang="es-ES" sz="2700">
                <a:solidFill>
                  <a:srgbClr val="FFC000"/>
                </a:solidFill>
                <a:latin typeface="Calibri" pitchFamily="34" charset="0"/>
              </a:rPr>
              <a:t>Historia nutricia</a:t>
            </a:r>
          </a:p>
          <a:p>
            <a:pPr marL="342900" indent="-342900">
              <a:lnSpc>
                <a:spcPct val="80000"/>
              </a:lnSpc>
              <a:spcBef>
                <a:spcPct val="20000"/>
              </a:spcBef>
            </a:pPr>
            <a:endParaRPr lang="es-ES" sz="1600" b="1">
              <a:latin typeface="Calibri" pitchFamily="34" charset="0"/>
            </a:endParaRPr>
          </a:p>
          <a:p>
            <a:pPr marL="342900" indent="-342900">
              <a:lnSpc>
                <a:spcPct val="80000"/>
              </a:lnSpc>
              <a:spcBef>
                <a:spcPct val="20000"/>
              </a:spcBef>
              <a:buFontTx/>
              <a:buBlip>
                <a:blip r:embed="rId2"/>
              </a:buBlip>
            </a:pPr>
            <a:r>
              <a:rPr lang="es-ES" sz="2600">
                <a:latin typeface="Calibri" pitchFamily="34" charset="0"/>
              </a:rPr>
              <a:t> </a:t>
            </a:r>
            <a:r>
              <a:rPr lang="es-ES" sz="2600">
                <a:solidFill>
                  <a:srgbClr val="FFC000"/>
                </a:solidFill>
                <a:latin typeface="Calibri" pitchFamily="34" charset="0"/>
              </a:rPr>
              <a:t>Antecedentes familiares </a:t>
            </a:r>
          </a:p>
          <a:p>
            <a:pPr marL="742950" lvl="1" indent="-285750">
              <a:lnSpc>
                <a:spcPct val="80000"/>
              </a:lnSpc>
              <a:spcBef>
                <a:spcPct val="20000"/>
              </a:spcBef>
              <a:buFontTx/>
              <a:buBlip>
                <a:blip r:embed="rId2"/>
              </a:buBlip>
            </a:pPr>
            <a:r>
              <a:rPr lang="es-ES">
                <a:latin typeface="Calibri" pitchFamily="34" charset="0"/>
              </a:rPr>
              <a:t>Enfermedades  hereditarias, especialmente diabetes.</a:t>
            </a:r>
          </a:p>
          <a:p>
            <a:pPr marL="342900" indent="-342900">
              <a:lnSpc>
                <a:spcPct val="80000"/>
              </a:lnSpc>
              <a:spcBef>
                <a:spcPct val="20000"/>
              </a:spcBef>
            </a:pPr>
            <a:endParaRPr lang="es-ES">
              <a:latin typeface="Calibri" pitchFamily="34" charset="0"/>
            </a:endParaRPr>
          </a:p>
          <a:p>
            <a:pPr marL="342900" indent="-342900">
              <a:lnSpc>
                <a:spcPct val="80000"/>
              </a:lnSpc>
              <a:spcBef>
                <a:spcPct val="20000"/>
              </a:spcBef>
              <a:buFontTx/>
              <a:buBlip>
                <a:blip r:embed="rId2"/>
              </a:buBlip>
            </a:pPr>
            <a:r>
              <a:rPr lang="es-ES" sz="2600">
                <a:solidFill>
                  <a:srgbClr val="FFC000"/>
                </a:solidFill>
                <a:latin typeface="Calibri" pitchFamily="34" charset="0"/>
              </a:rPr>
              <a:t>Antecedentes personales </a:t>
            </a:r>
          </a:p>
          <a:p>
            <a:pPr marL="742950" lvl="1" indent="-285750">
              <a:lnSpc>
                <a:spcPct val="80000"/>
              </a:lnSpc>
              <a:spcBef>
                <a:spcPct val="20000"/>
              </a:spcBef>
              <a:buFontTx/>
              <a:buBlip>
                <a:blip r:embed="rId2"/>
              </a:buBlip>
            </a:pPr>
            <a:r>
              <a:rPr lang="es-ES">
                <a:latin typeface="Calibri" pitchFamily="34" charset="0"/>
              </a:rPr>
              <a:t>Patologías, alergias e intolerancias alimentarias, historia de peso, consumo de complementos vitamínicos. </a:t>
            </a:r>
          </a:p>
          <a:p>
            <a:pPr marL="342900" indent="-342900">
              <a:lnSpc>
                <a:spcPct val="80000"/>
              </a:lnSpc>
              <a:spcBef>
                <a:spcPct val="20000"/>
              </a:spcBef>
            </a:pPr>
            <a:endParaRPr lang="es-ES">
              <a:latin typeface="Calibri" pitchFamily="34" charset="0"/>
            </a:endParaRPr>
          </a:p>
          <a:p>
            <a:pPr marL="342900" indent="-342900">
              <a:lnSpc>
                <a:spcPct val="80000"/>
              </a:lnSpc>
              <a:spcBef>
                <a:spcPct val="20000"/>
              </a:spcBef>
              <a:buFontTx/>
              <a:buBlip>
                <a:blip r:embed="rId2"/>
              </a:buBlip>
            </a:pPr>
            <a:r>
              <a:rPr lang="es-ES" sz="2600">
                <a:solidFill>
                  <a:srgbClr val="FFC000"/>
                </a:solidFill>
                <a:latin typeface="Calibri" pitchFamily="34" charset="0"/>
              </a:rPr>
              <a:t>Estilo de vida</a:t>
            </a:r>
          </a:p>
          <a:p>
            <a:pPr marL="742950" lvl="1" indent="-285750">
              <a:lnSpc>
                <a:spcPct val="80000"/>
              </a:lnSpc>
              <a:spcBef>
                <a:spcPct val="20000"/>
              </a:spcBef>
              <a:buFontTx/>
              <a:buBlip>
                <a:blip r:embed="rId2"/>
              </a:buBlip>
            </a:pPr>
            <a:r>
              <a:rPr lang="es-ES">
                <a:latin typeface="Calibri" pitchFamily="34" charset="0"/>
              </a:rPr>
              <a:t>Actividad física, tabaquismo, consumo de alcohol</a:t>
            </a:r>
          </a:p>
          <a:p>
            <a:pPr marL="742950" lvl="1" indent="-285750">
              <a:lnSpc>
                <a:spcPct val="80000"/>
              </a:lnSpc>
              <a:spcBef>
                <a:spcPct val="20000"/>
              </a:spcBef>
            </a:pPr>
            <a:endParaRPr lang="es-ES">
              <a:latin typeface="Calibri" pitchFamily="34" charset="0"/>
            </a:endParaRPr>
          </a:p>
          <a:p>
            <a:pPr marL="342900" indent="-342900">
              <a:lnSpc>
                <a:spcPct val="80000"/>
              </a:lnSpc>
              <a:spcBef>
                <a:spcPct val="20000"/>
              </a:spcBef>
              <a:buFontTx/>
              <a:buBlip>
                <a:blip r:embed="rId2"/>
              </a:buBlip>
            </a:pPr>
            <a:r>
              <a:rPr lang="es-MX" sz="2600">
                <a:solidFill>
                  <a:srgbClr val="FFC000"/>
                </a:solidFill>
                <a:latin typeface="Calibri" pitchFamily="34" charset="0"/>
              </a:rPr>
              <a:t>Signos clínicos</a:t>
            </a:r>
          </a:p>
          <a:p>
            <a:pPr marL="742950" lvl="1" indent="-285750">
              <a:lnSpc>
                <a:spcPct val="80000"/>
              </a:lnSpc>
              <a:spcBef>
                <a:spcPct val="20000"/>
              </a:spcBef>
              <a:buFontTx/>
              <a:buBlip>
                <a:blip r:embed="rId2"/>
              </a:buBlip>
            </a:pPr>
            <a:r>
              <a:rPr lang="es-MX">
                <a:latin typeface="Calibri" pitchFamily="34" charset="0"/>
              </a:rPr>
              <a:t>Presión arterial, exploración física</a:t>
            </a:r>
            <a:endParaRPr lang="es-ES">
              <a:latin typeface="Calibri"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1 Título"/>
          <p:cNvSpPr>
            <a:spLocks noGrp="1"/>
          </p:cNvSpPr>
          <p:nvPr>
            <p:ph type="title"/>
          </p:nvPr>
        </p:nvSpPr>
        <p:spPr/>
        <p:txBody>
          <a:bodyPr/>
          <a:lstStyle/>
          <a:p>
            <a:r>
              <a:rPr lang="es-MX" sz="3200" smtClean="0">
                <a:solidFill>
                  <a:srgbClr val="EDE8CD"/>
                </a:solidFill>
                <a:ea typeface="Calibri" pitchFamily="34" charset="0"/>
                <a:cs typeface="Calibri" pitchFamily="34" charset="0"/>
              </a:rPr>
              <a:t>LA NUTRICION COMO PREVENCION EN ENFERMEDADES CRONICAS </a:t>
            </a:r>
            <a:endParaRPr lang="es-MX" smtClean="0"/>
          </a:p>
        </p:txBody>
      </p:sp>
      <p:sp>
        <p:nvSpPr>
          <p:cNvPr id="66562" name="2 Marcador de contenido"/>
          <p:cNvSpPr>
            <a:spLocks noGrp="1"/>
          </p:cNvSpPr>
          <p:nvPr>
            <p:ph idx="1"/>
          </p:nvPr>
        </p:nvSpPr>
        <p:spPr/>
        <p:txBody>
          <a:bodyPr/>
          <a:lstStyle/>
          <a:p>
            <a:pPr marL="0" indent="0">
              <a:buFont typeface="Arial" charset="0"/>
              <a:buNone/>
            </a:pPr>
            <a:endParaRPr lang="es-ES" smtClean="0"/>
          </a:p>
        </p:txBody>
      </p:sp>
      <p:sp>
        <p:nvSpPr>
          <p:cNvPr id="66563" name="3 Rectángulo"/>
          <p:cNvSpPr>
            <a:spLocks noChangeArrowheads="1"/>
          </p:cNvSpPr>
          <p:nvPr/>
        </p:nvSpPr>
        <p:spPr bwMode="auto">
          <a:xfrm>
            <a:off x="1042988" y="1916113"/>
            <a:ext cx="7345362" cy="3970337"/>
          </a:xfrm>
          <a:prstGeom prst="rect">
            <a:avLst/>
          </a:prstGeom>
          <a:noFill/>
          <a:ln w="9525">
            <a:noFill/>
            <a:miter lim="800000"/>
            <a:headEnd/>
            <a:tailEnd/>
          </a:ln>
        </p:spPr>
        <p:txBody>
          <a:bodyPr>
            <a:spAutoFit/>
          </a:bodyPr>
          <a:lstStyle/>
          <a:p>
            <a:pPr marL="342900" indent="-342900"/>
            <a:r>
              <a:rPr lang="es-ES" sz="2400">
                <a:latin typeface="Calibri" pitchFamily="34" charset="0"/>
              </a:rPr>
              <a:t>Como parte del protocolo de evaluación nutricional del paciente con enfermedades crónicas, siempre es recomendable realizar estudios de laboratorio que permitan:</a:t>
            </a:r>
          </a:p>
          <a:p>
            <a:pPr marL="742950" lvl="1" indent="-285750">
              <a:buClr>
                <a:srgbClr val="FF9900"/>
              </a:buClr>
              <a:buFontTx/>
              <a:buChar char="•"/>
            </a:pPr>
            <a:r>
              <a:rPr lang="es-ES" sz="2400">
                <a:latin typeface="Calibri" pitchFamily="34" charset="0"/>
              </a:rPr>
              <a:t>Identificar riesgos de salud</a:t>
            </a:r>
          </a:p>
          <a:p>
            <a:pPr marL="742950" lvl="1" indent="-285750">
              <a:buClr>
                <a:srgbClr val="FF9900"/>
              </a:buClr>
              <a:buFontTx/>
              <a:buChar char="•"/>
            </a:pPr>
            <a:r>
              <a:rPr lang="es-ES" sz="2400">
                <a:latin typeface="Calibri" pitchFamily="34" charset="0"/>
              </a:rPr>
              <a:t>Confirmar o descartar complicaciones </a:t>
            </a:r>
          </a:p>
          <a:p>
            <a:pPr marL="742950" lvl="1" indent="-285750">
              <a:buClr>
                <a:srgbClr val="FF9900"/>
              </a:buClr>
              <a:buFontTx/>
              <a:buChar char="•"/>
            </a:pPr>
            <a:r>
              <a:rPr lang="es-ES" sz="2400">
                <a:latin typeface="Calibri" pitchFamily="34" charset="0"/>
              </a:rPr>
              <a:t>Corregir alteraciones metabólicas. </a:t>
            </a:r>
          </a:p>
          <a:p>
            <a:pPr marL="742950" lvl="1" indent="-285750"/>
            <a:endParaRPr lang="es-ES" sz="1200">
              <a:latin typeface="Calibri" pitchFamily="34" charset="0"/>
            </a:endParaRPr>
          </a:p>
          <a:p>
            <a:pPr marL="342900" indent="-342900"/>
            <a:r>
              <a:rPr lang="es-MX" sz="2400">
                <a:latin typeface="Calibri" pitchFamily="34" charset="0"/>
              </a:rPr>
              <a:t>	Por lo tanto debe haber un seguimiento de estas mediciones para evaluar la evolución del paciente a partir de los cambios en su dieta.</a:t>
            </a:r>
            <a:endParaRPr lang="es-ES" sz="2400">
              <a:latin typeface="Calibri"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1 Título"/>
          <p:cNvSpPr>
            <a:spLocks noGrp="1"/>
          </p:cNvSpPr>
          <p:nvPr>
            <p:ph type="title"/>
          </p:nvPr>
        </p:nvSpPr>
        <p:spPr>
          <a:xfrm>
            <a:off x="468313" y="333375"/>
            <a:ext cx="8229600" cy="1143000"/>
          </a:xfrm>
        </p:spPr>
        <p:txBody>
          <a:bodyPr/>
          <a:lstStyle/>
          <a:p>
            <a:r>
              <a:rPr lang="es-MX" sz="3200" smtClean="0">
                <a:solidFill>
                  <a:srgbClr val="EDE8CD"/>
                </a:solidFill>
                <a:ea typeface="Calibri" pitchFamily="34" charset="0"/>
                <a:cs typeface="Calibri" pitchFamily="34" charset="0"/>
              </a:rPr>
              <a:t>LA NUTRICION COMO PREVENCION EN ENFERMEDADES CRONICAS </a:t>
            </a:r>
            <a:endParaRPr lang="es-MX" smtClean="0"/>
          </a:p>
        </p:txBody>
      </p:sp>
      <p:sp>
        <p:nvSpPr>
          <p:cNvPr id="3" name="2 Marcador de contenido"/>
          <p:cNvSpPr>
            <a:spLocks noGrp="1"/>
          </p:cNvSpPr>
          <p:nvPr>
            <p:ph idx="1"/>
          </p:nvPr>
        </p:nvSpPr>
        <p:spPr/>
        <p:txBody>
          <a:bodyPr rtlCol="0">
            <a:normAutofit/>
          </a:bodyPr>
          <a:lstStyle/>
          <a:p>
            <a:pPr marL="571500" indent="-571500" fontAlgn="auto">
              <a:lnSpc>
                <a:spcPct val="80000"/>
              </a:lnSpc>
              <a:spcAft>
                <a:spcPts val="0"/>
              </a:spcAft>
              <a:buFont typeface="Wingdings" pitchFamily="2" charset="2"/>
              <a:buChar char="ü"/>
              <a:defRPr/>
            </a:pPr>
            <a:r>
              <a:rPr lang="es-ES" sz="2800" dirty="0">
                <a:solidFill>
                  <a:srgbClr val="FFC000"/>
                </a:solidFill>
              </a:rPr>
              <a:t>Perfil de lípidos</a:t>
            </a:r>
            <a:r>
              <a:rPr lang="es-ES" sz="3400" dirty="0">
                <a:solidFill>
                  <a:srgbClr val="FFC000"/>
                </a:solidFill>
              </a:rPr>
              <a:t> </a:t>
            </a:r>
            <a:r>
              <a:rPr lang="es-ES_tradnl" sz="3400" dirty="0">
                <a:solidFill>
                  <a:srgbClr val="FFC000"/>
                </a:solidFill>
              </a:rPr>
              <a:t> </a:t>
            </a:r>
          </a:p>
          <a:p>
            <a:pPr marL="571500" indent="-571500" fontAlgn="auto">
              <a:lnSpc>
                <a:spcPct val="80000"/>
              </a:lnSpc>
              <a:spcAft>
                <a:spcPts val="0"/>
              </a:spcAft>
              <a:buFont typeface="Arial" pitchFamily="34" charset="0"/>
              <a:buNone/>
              <a:defRPr/>
            </a:pPr>
            <a:r>
              <a:rPr lang="es-ES_tradnl" sz="1700" dirty="0"/>
              <a:t>                     </a:t>
            </a:r>
            <a:r>
              <a:rPr lang="es-ES_tradnl" sz="2000" dirty="0" err="1"/>
              <a:t>Tg</a:t>
            </a:r>
            <a:r>
              <a:rPr lang="es-ES_tradnl" sz="2000" dirty="0"/>
              <a:t> deseables    &lt; 150 mg/dl</a:t>
            </a:r>
          </a:p>
          <a:p>
            <a:pPr marL="571500" indent="-571500" fontAlgn="auto">
              <a:lnSpc>
                <a:spcPct val="80000"/>
              </a:lnSpc>
              <a:spcAft>
                <a:spcPts val="0"/>
              </a:spcAft>
              <a:buFont typeface="Arial" pitchFamily="34" charset="0"/>
              <a:buNone/>
              <a:defRPr/>
            </a:pPr>
            <a:r>
              <a:rPr lang="es-ES_tradnl" sz="2000" dirty="0"/>
              <a:t>		     LDL deseable   &lt;  130 mg/dl</a:t>
            </a:r>
          </a:p>
          <a:p>
            <a:pPr marL="571500" indent="-571500" fontAlgn="auto">
              <a:lnSpc>
                <a:spcPct val="80000"/>
              </a:lnSpc>
              <a:spcAft>
                <a:spcPts val="0"/>
              </a:spcAft>
              <a:buFont typeface="Arial" pitchFamily="34" charset="0"/>
              <a:buNone/>
              <a:defRPr/>
            </a:pPr>
            <a:r>
              <a:rPr lang="es-ES_tradnl" sz="2000" dirty="0"/>
              <a:t>		     HDL deseable   &gt;  60  mg/dl</a:t>
            </a:r>
          </a:p>
          <a:p>
            <a:pPr marL="571500" indent="-571500" fontAlgn="auto">
              <a:lnSpc>
                <a:spcPct val="80000"/>
              </a:lnSpc>
              <a:spcAft>
                <a:spcPts val="0"/>
              </a:spcAft>
              <a:buFont typeface="Arial" pitchFamily="34" charset="0"/>
              <a:buNone/>
              <a:defRPr/>
            </a:pPr>
            <a:r>
              <a:rPr lang="es-ES_tradnl" sz="2000" dirty="0"/>
              <a:t>				</a:t>
            </a:r>
            <a:endParaRPr lang="es-ES" sz="2000" dirty="0"/>
          </a:p>
          <a:p>
            <a:pPr marL="571500" indent="-571500" fontAlgn="auto">
              <a:lnSpc>
                <a:spcPct val="80000"/>
              </a:lnSpc>
              <a:spcAft>
                <a:spcPts val="0"/>
              </a:spcAft>
              <a:buFont typeface="Wingdings" pitchFamily="2" charset="2"/>
              <a:buChar char="ü"/>
              <a:defRPr/>
            </a:pPr>
            <a:r>
              <a:rPr lang="es-ES" sz="2800" dirty="0">
                <a:solidFill>
                  <a:srgbClr val="FFC000"/>
                </a:solidFill>
              </a:rPr>
              <a:t>Biometría Hemática</a:t>
            </a:r>
          </a:p>
          <a:p>
            <a:pPr marL="571500" indent="-571500" fontAlgn="auto">
              <a:lnSpc>
                <a:spcPct val="80000"/>
              </a:lnSpc>
              <a:spcAft>
                <a:spcPts val="0"/>
              </a:spcAft>
              <a:buFont typeface="Arial" pitchFamily="34" charset="0"/>
              <a:buNone/>
              <a:defRPr/>
            </a:pPr>
            <a:r>
              <a:rPr lang="es-ES_tradnl" sz="1700" dirty="0"/>
              <a:t>		  </a:t>
            </a:r>
            <a:r>
              <a:rPr lang="es-ES_tradnl" sz="1900" dirty="0"/>
              <a:t>  </a:t>
            </a:r>
            <a:r>
              <a:rPr lang="es-ES_tradnl" sz="2000" dirty="0"/>
              <a:t>12-14 </a:t>
            </a:r>
            <a:r>
              <a:rPr lang="es-ES_tradnl" sz="2000" dirty="0" err="1"/>
              <a:t>Hb</a:t>
            </a:r>
            <a:r>
              <a:rPr lang="es-ES_tradnl" sz="2000" dirty="0"/>
              <a:t> mg/dl en mujeres </a:t>
            </a:r>
          </a:p>
          <a:p>
            <a:pPr marL="571500" indent="-571500" fontAlgn="auto">
              <a:lnSpc>
                <a:spcPct val="80000"/>
              </a:lnSpc>
              <a:spcAft>
                <a:spcPts val="0"/>
              </a:spcAft>
              <a:buFont typeface="Arial" pitchFamily="34" charset="0"/>
              <a:buNone/>
              <a:defRPr/>
            </a:pPr>
            <a:r>
              <a:rPr lang="es-ES_tradnl" sz="2000" dirty="0"/>
              <a:t>		   13-15 </a:t>
            </a:r>
            <a:r>
              <a:rPr lang="es-ES_tradnl" sz="2000" dirty="0" err="1"/>
              <a:t>Hb</a:t>
            </a:r>
            <a:r>
              <a:rPr lang="es-ES_tradnl" sz="2000" dirty="0"/>
              <a:t> mg/dl en hombres</a:t>
            </a:r>
          </a:p>
          <a:p>
            <a:pPr marL="571500" indent="-571500" fontAlgn="auto">
              <a:lnSpc>
                <a:spcPct val="80000"/>
              </a:lnSpc>
              <a:spcAft>
                <a:spcPts val="0"/>
              </a:spcAft>
              <a:buFont typeface="Arial" pitchFamily="34" charset="0"/>
              <a:buNone/>
              <a:defRPr/>
            </a:pPr>
            <a:endParaRPr lang="es-ES" sz="2400" dirty="0"/>
          </a:p>
          <a:p>
            <a:pPr marL="571500" indent="-571500" fontAlgn="auto">
              <a:lnSpc>
                <a:spcPct val="80000"/>
              </a:lnSpc>
              <a:spcAft>
                <a:spcPts val="0"/>
              </a:spcAft>
              <a:buFont typeface="Wingdings" pitchFamily="2" charset="2"/>
              <a:buChar char="ü"/>
              <a:defRPr/>
            </a:pPr>
            <a:r>
              <a:rPr lang="es-ES" sz="2800" dirty="0">
                <a:solidFill>
                  <a:srgbClr val="FFC000"/>
                </a:solidFill>
              </a:rPr>
              <a:t>Glucosa</a:t>
            </a:r>
            <a:r>
              <a:rPr lang="es-ES" sz="3400" dirty="0">
                <a:solidFill>
                  <a:srgbClr val="FFC000"/>
                </a:solidFill>
              </a:rPr>
              <a:t> </a:t>
            </a:r>
          </a:p>
          <a:p>
            <a:pPr marL="571500" indent="-571500" fontAlgn="auto">
              <a:lnSpc>
                <a:spcPct val="55000"/>
              </a:lnSpc>
              <a:spcAft>
                <a:spcPts val="0"/>
              </a:spcAft>
              <a:buFont typeface="Arial" pitchFamily="34" charset="0"/>
              <a:buNone/>
              <a:defRPr/>
            </a:pPr>
            <a:r>
              <a:rPr lang="es-ES_tradnl" sz="1900" dirty="0"/>
              <a:t>		</a:t>
            </a:r>
            <a:r>
              <a:rPr lang="es-ES_tradnl" sz="2000" dirty="0"/>
              <a:t>Glucosa en ayuno       &lt;100 mg/dl</a:t>
            </a:r>
          </a:p>
          <a:p>
            <a:pPr marL="571500" indent="-571500" fontAlgn="auto">
              <a:lnSpc>
                <a:spcPct val="55000"/>
              </a:lnSpc>
              <a:spcAft>
                <a:spcPts val="0"/>
              </a:spcAft>
              <a:buFont typeface="Arial" pitchFamily="34" charset="0"/>
              <a:buNone/>
              <a:defRPr/>
            </a:pPr>
            <a:endParaRPr lang="es-ES_tradnl" sz="1000" dirty="0"/>
          </a:p>
          <a:p>
            <a:pPr marL="571500" indent="-571500" fontAlgn="auto">
              <a:lnSpc>
                <a:spcPct val="55000"/>
              </a:lnSpc>
              <a:spcAft>
                <a:spcPts val="0"/>
              </a:spcAft>
              <a:buFont typeface="Arial" pitchFamily="34" charset="0"/>
              <a:buNone/>
              <a:defRPr/>
            </a:pPr>
            <a:r>
              <a:rPr lang="es-ES_tradnl" sz="2000" dirty="0"/>
              <a:t>		Glucosa postprandial  &lt;140 mg/dl </a:t>
            </a:r>
            <a:endParaRPr lang="es-ES" sz="2000" dirty="0"/>
          </a:p>
          <a:p>
            <a:pPr marL="0" indent="0" fontAlgn="auto">
              <a:spcAft>
                <a:spcPts val="0"/>
              </a:spcAft>
              <a:buFont typeface="Arial" pitchFamily="34" charset="0"/>
              <a:buNone/>
              <a:defRPr/>
            </a:pPr>
            <a:endParaRPr lang="es-MX"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ChangeArrowheads="1"/>
          </p:cNvSpPr>
          <p:nvPr/>
        </p:nvSpPr>
        <p:spPr bwMode="auto">
          <a:xfrm>
            <a:off x="1177925" y="368300"/>
            <a:ext cx="7966075" cy="433388"/>
          </a:xfrm>
          <a:prstGeom prst="rect">
            <a:avLst/>
          </a:prstGeom>
          <a:noFill/>
          <a:ln w="9525">
            <a:noFill/>
            <a:miter lim="800000"/>
            <a:headEnd/>
            <a:tailEnd/>
          </a:ln>
        </p:spPr>
        <p:txBody>
          <a:bodyPr anchor="ctr">
            <a:spAutoFit/>
          </a:bodyPr>
          <a:lstStyle/>
          <a:p>
            <a:pPr algn="ctr">
              <a:lnSpc>
                <a:spcPct val="80000"/>
              </a:lnSpc>
              <a:spcBef>
                <a:spcPct val="20000"/>
              </a:spcBef>
              <a:buClr>
                <a:srgbClr val="002266"/>
              </a:buClr>
              <a:buFont typeface="Arial Unicode MS" pitchFamily="34" charset="-128"/>
              <a:buNone/>
            </a:pPr>
            <a:r>
              <a:rPr lang="es-MX" sz="2800" b="1">
                <a:solidFill>
                  <a:srgbClr val="FFFFFF"/>
                </a:solidFill>
                <a:latin typeface="Calibri" pitchFamily="34" charset="0"/>
              </a:rPr>
              <a:t>Alimentación en tiempos</a:t>
            </a:r>
            <a:endParaRPr lang="es-ES" sz="2800" b="1">
              <a:solidFill>
                <a:srgbClr val="FFFFFF"/>
              </a:solidFill>
              <a:latin typeface="Calibri" pitchFamily="34" charset="0"/>
            </a:endParaRPr>
          </a:p>
        </p:txBody>
      </p:sp>
      <p:sp>
        <p:nvSpPr>
          <p:cNvPr id="68610" name="Rectangle 3"/>
          <p:cNvSpPr>
            <a:spLocks noChangeArrowheads="1"/>
          </p:cNvSpPr>
          <p:nvPr/>
        </p:nvSpPr>
        <p:spPr bwMode="auto">
          <a:xfrm>
            <a:off x="1314450" y="1473200"/>
            <a:ext cx="7581900" cy="4246563"/>
          </a:xfrm>
          <a:prstGeom prst="rect">
            <a:avLst/>
          </a:prstGeom>
          <a:noFill/>
          <a:ln w="9525">
            <a:noFill/>
            <a:miter lim="800000"/>
            <a:headEnd/>
            <a:tailEnd/>
          </a:ln>
        </p:spPr>
        <p:txBody>
          <a:bodyPr>
            <a:spAutoFit/>
          </a:bodyPr>
          <a:lstStyle/>
          <a:p>
            <a:pPr marL="374650" indent="-374650">
              <a:spcBef>
                <a:spcPct val="50000"/>
              </a:spcBef>
              <a:spcAft>
                <a:spcPct val="50000"/>
              </a:spcAft>
            </a:pPr>
            <a:r>
              <a:rPr lang="es-MX" sz="2800" b="1">
                <a:solidFill>
                  <a:srgbClr val="000000"/>
                </a:solidFill>
                <a:latin typeface="Calibri" pitchFamily="34" charset="0"/>
              </a:rPr>
              <a:t>¿Comer más de 3 veces al día?</a:t>
            </a:r>
          </a:p>
          <a:p>
            <a:pPr marL="374650" indent="-374650">
              <a:spcBef>
                <a:spcPct val="50000"/>
              </a:spcBef>
              <a:spcAft>
                <a:spcPct val="50000"/>
              </a:spcAft>
              <a:buClr>
                <a:srgbClr val="FF9900"/>
              </a:buClr>
              <a:buSzPct val="150000"/>
              <a:buFontTx/>
              <a:buChar char="•"/>
            </a:pPr>
            <a:r>
              <a:rPr lang="es-MX" sz="2400">
                <a:solidFill>
                  <a:srgbClr val="000000"/>
                </a:solidFill>
                <a:latin typeface="Calibri" pitchFamily="34" charset="0"/>
              </a:rPr>
              <a:t>Nuestro cerebro come cada 4 horas.</a:t>
            </a:r>
          </a:p>
          <a:p>
            <a:pPr marL="374650" indent="-374650">
              <a:spcBef>
                <a:spcPct val="50000"/>
              </a:spcBef>
              <a:spcAft>
                <a:spcPct val="50000"/>
              </a:spcAft>
              <a:buClr>
                <a:srgbClr val="FF9900"/>
              </a:buClr>
              <a:buSzPct val="150000"/>
              <a:buFontTx/>
              <a:buChar char="•"/>
            </a:pPr>
            <a:r>
              <a:rPr lang="es-MX" sz="2400">
                <a:solidFill>
                  <a:srgbClr val="000000"/>
                </a:solidFill>
                <a:latin typeface="Calibri" pitchFamily="34" charset="0"/>
              </a:rPr>
              <a:t>El ayuno hace que incrementemos nuestro % de grasa e incluso nuestro peso.</a:t>
            </a:r>
          </a:p>
          <a:p>
            <a:pPr marL="374650" indent="-374650">
              <a:spcBef>
                <a:spcPct val="50000"/>
              </a:spcBef>
              <a:spcAft>
                <a:spcPct val="50000"/>
              </a:spcAft>
              <a:buClr>
                <a:srgbClr val="FF9900"/>
              </a:buClr>
              <a:buSzPct val="150000"/>
              <a:buFontTx/>
              <a:buChar char="•"/>
            </a:pPr>
            <a:r>
              <a:rPr lang="es-MX" sz="2400">
                <a:solidFill>
                  <a:srgbClr val="000000"/>
                </a:solidFill>
                <a:latin typeface="Calibri" pitchFamily="34" charset="0"/>
              </a:rPr>
              <a:t>Recomendar realizar de 3 a 5 comidas al día.</a:t>
            </a:r>
          </a:p>
          <a:p>
            <a:pPr marL="374650" indent="-374650">
              <a:spcBef>
                <a:spcPct val="50000"/>
              </a:spcBef>
              <a:spcAft>
                <a:spcPct val="50000"/>
              </a:spcAft>
              <a:buClr>
                <a:srgbClr val="FF9900"/>
              </a:buClr>
              <a:buSzPct val="150000"/>
              <a:buFontTx/>
              <a:buChar char="•"/>
            </a:pPr>
            <a:r>
              <a:rPr lang="es-MX" sz="2400">
                <a:solidFill>
                  <a:srgbClr val="000000"/>
                </a:solidFill>
                <a:latin typeface="Calibri" pitchFamily="34" charset="0"/>
              </a:rPr>
              <a:t>No hay alimentos ni bebidas buenas ni malas, solo patrones de consumo inadecuados.</a:t>
            </a:r>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ChangeArrowheads="1"/>
          </p:cNvSpPr>
          <p:nvPr/>
        </p:nvSpPr>
        <p:spPr bwMode="auto">
          <a:xfrm>
            <a:off x="1174750" y="361950"/>
            <a:ext cx="7969250" cy="433388"/>
          </a:xfrm>
          <a:prstGeom prst="rect">
            <a:avLst/>
          </a:prstGeom>
          <a:noFill/>
          <a:ln w="9525">
            <a:noFill/>
            <a:miter lim="800000"/>
            <a:headEnd/>
            <a:tailEnd/>
          </a:ln>
        </p:spPr>
        <p:txBody>
          <a:bodyPr anchor="ctr">
            <a:spAutoFit/>
          </a:bodyPr>
          <a:lstStyle/>
          <a:p>
            <a:pPr algn="ctr">
              <a:lnSpc>
                <a:spcPct val="80000"/>
              </a:lnSpc>
              <a:spcBef>
                <a:spcPct val="20000"/>
              </a:spcBef>
              <a:buClr>
                <a:srgbClr val="002266"/>
              </a:buClr>
              <a:buFont typeface="Arial Unicode MS" pitchFamily="34" charset="-128"/>
              <a:buNone/>
            </a:pPr>
            <a:r>
              <a:rPr lang="es-MX" sz="2800" b="1">
                <a:solidFill>
                  <a:srgbClr val="FFFFFF"/>
                </a:solidFill>
                <a:latin typeface="Calibri" pitchFamily="34" charset="0"/>
              </a:rPr>
              <a:t>Metas sencillas para todos</a:t>
            </a:r>
            <a:endParaRPr lang="es-ES" sz="2800" b="1">
              <a:solidFill>
                <a:srgbClr val="FFFFFF"/>
              </a:solidFill>
              <a:latin typeface="Calibri" pitchFamily="34" charset="0"/>
            </a:endParaRPr>
          </a:p>
        </p:txBody>
      </p:sp>
      <p:sp>
        <p:nvSpPr>
          <p:cNvPr id="70658" name="Rectangle 3"/>
          <p:cNvSpPr>
            <a:spLocks noChangeArrowheads="1"/>
          </p:cNvSpPr>
          <p:nvPr/>
        </p:nvSpPr>
        <p:spPr bwMode="auto">
          <a:xfrm>
            <a:off x="1446213" y="1530350"/>
            <a:ext cx="7518400" cy="4560888"/>
          </a:xfrm>
          <a:prstGeom prst="rect">
            <a:avLst/>
          </a:prstGeom>
          <a:noFill/>
          <a:ln w="9525">
            <a:noFill/>
            <a:miter lim="800000"/>
            <a:headEnd/>
            <a:tailEnd/>
          </a:ln>
        </p:spPr>
        <p:txBody>
          <a:bodyPr>
            <a:spAutoFit/>
          </a:bodyPr>
          <a:lstStyle/>
          <a:p>
            <a:pPr marL="374650" indent="-374650">
              <a:lnSpc>
                <a:spcPct val="90000"/>
              </a:lnSpc>
              <a:spcBef>
                <a:spcPct val="30000"/>
              </a:spcBef>
              <a:spcAft>
                <a:spcPct val="30000"/>
              </a:spcAft>
              <a:buClr>
                <a:srgbClr val="FF9900"/>
              </a:buClr>
              <a:buSzPct val="150000"/>
              <a:buFontTx/>
              <a:buChar char="•"/>
            </a:pPr>
            <a:r>
              <a:rPr lang="es-ES" sz="2200">
                <a:solidFill>
                  <a:srgbClr val="000000"/>
                </a:solidFill>
                <a:latin typeface="Calibri" pitchFamily="34" charset="0"/>
              </a:rPr>
              <a:t>Desayunar diario</a:t>
            </a:r>
          </a:p>
          <a:p>
            <a:pPr marL="374650" indent="-374650">
              <a:lnSpc>
                <a:spcPct val="90000"/>
              </a:lnSpc>
              <a:spcBef>
                <a:spcPct val="30000"/>
              </a:spcBef>
              <a:spcAft>
                <a:spcPct val="30000"/>
              </a:spcAft>
              <a:buClr>
                <a:srgbClr val="FF9900"/>
              </a:buClr>
              <a:buSzPct val="150000"/>
              <a:buFontTx/>
              <a:buChar char="•"/>
            </a:pPr>
            <a:r>
              <a:rPr lang="es-MX" sz="2200">
                <a:solidFill>
                  <a:srgbClr val="000000"/>
                </a:solidFill>
                <a:latin typeface="Calibri" pitchFamily="34" charset="0"/>
              </a:rPr>
              <a:t>Disfrutar la comida en un lugar placentero y agradable</a:t>
            </a:r>
          </a:p>
          <a:p>
            <a:pPr marL="374650" indent="-374650">
              <a:lnSpc>
                <a:spcPct val="90000"/>
              </a:lnSpc>
              <a:spcBef>
                <a:spcPct val="30000"/>
              </a:spcBef>
              <a:spcAft>
                <a:spcPct val="30000"/>
              </a:spcAft>
              <a:buClr>
                <a:srgbClr val="FF9900"/>
              </a:buClr>
              <a:buSzPct val="150000"/>
              <a:buFontTx/>
              <a:buChar char="•"/>
            </a:pPr>
            <a:r>
              <a:rPr lang="es-ES" sz="2200">
                <a:solidFill>
                  <a:srgbClr val="000000"/>
                </a:solidFill>
                <a:latin typeface="Calibri" pitchFamily="34" charset="0"/>
              </a:rPr>
              <a:t>Incluir verduras frescas hasta alcanzar 5 colores:</a:t>
            </a:r>
          </a:p>
          <a:p>
            <a:pPr marL="952500" lvl="1" indent="-387350">
              <a:lnSpc>
                <a:spcPct val="90000"/>
              </a:lnSpc>
              <a:spcBef>
                <a:spcPct val="30000"/>
              </a:spcBef>
              <a:spcAft>
                <a:spcPct val="30000"/>
              </a:spcAft>
              <a:buClr>
                <a:srgbClr val="FF9900"/>
              </a:buClr>
              <a:buSzPct val="150000"/>
              <a:buFontTx/>
              <a:buChar char="•"/>
            </a:pPr>
            <a:r>
              <a:rPr lang="es-ES" sz="2200">
                <a:solidFill>
                  <a:srgbClr val="000000"/>
                </a:solidFill>
                <a:latin typeface="Calibri" pitchFamily="34" charset="0"/>
              </a:rPr>
              <a:t> De 3 a 4 raciones de fruta y de 4 a 5 raciones de verduras crudas al día </a:t>
            </a:r>
          </a:p>
          <a:p>
            <a:pPr marL="374650" indent="-374650">
              <a:lnSpc>
                <a:spcPct val="90000"/>
              </a:lnSpc>
              <a:spcBef>
                <a:spcPct val="30000"/>
              </a:spcBef>
              <a:spcAft>
                <a:spcPct val="30000"/>
              </a:spcAft>
              <a:buClr>
                <a:srgbClr val="FF9900"/>
              </a:buClr>
              <a:buSzPct val="150000"/>
              <a:buFontTx/>
              <a:buChar char="•"/>
            </a:pPr>
            <a:r>
              <a:rPr lang="es-ES" sz="2200">
                <a:solidFill>
                  <a:srgbClr val="000000"/>
                </a:solidFill>
                <a:latin typeface="Calibri" pitchFamily="34" charset="0"/>
              </a:rPr>
              <a:t>Incrementar el consumo de fibra al usar:</a:t>
            </a:r>
          </a:p>
          <a:p>
            <a:pPr marL="952500" lvl="1" indent="-387350">
              <a:lnSpc>
                <a:spcPct val="90000"/>
              </a:lnSpc>
              <a:spcBef>
                <a:spcPct val="30000"/>
              </a:spcBef>
              <a:spcAft>
                <a:spcPct val="30000"/>
              </a:spcAft>
              <a:buClr>
                <a:srgbClr val="FF9900"/>
              </a:buClr>
              <a:buSzPct val="150000"/>
              <a:buFontTx/>
              <a:buChar char="•"/>
            </a:pPr>
            <a:r>
              <a:rPr lang="es-ES" sz="2200">
                <a:solidFill>
                  <a:srgbClr val="000000"/>
                </a:solidFill>
                <a:latin typeface="Calibri" pitchFamily="34" charset="0"/>
              </a:rPr>
              <a:t>Verduras y Frutas con cáscara</a:t>
            </a:r>
          </a:p>
          <a:p>
            <a:pPr marL="952500" lvl="1" indent="-387350">
              <a:lnSpc>
                <a:spcPct val="90000"/>
              </a:lnSpc>
              <a:spcBef>
                <a:spcPct val="30000"/>
              </a:spcBef>
              <a:spcAft>
                <a:spcPct val="30000"/>
              </a:spcAft>
              <a:buClr>
                <a:srgbClr val="FF9900"/>
              </a:buClr>
              <a:buSzPct val="150000"/>
              <a:buFontTx/>
              <a:buChar char="•"/>
            </a:pPr>
            <a:r>
              <a:rPr lang="es-ES" sz="2200">
                <a:solidFill>
                  <a:srgbClr val="000000"/>
                </a:solidFill>
                <a:latin typeface="Calibri" pitchFamily="34" charset="0"/>
              </a:rPr>
              <a:t>Cereales integrales</a:t>
            </a:r>
          </a:p>
          <a:p>
            <a:pPr marL="374650" indent="-374650">
              <a:lnSpc>
                <a:spcPct val="90000"/>
              </a:lnSpc>
              <a:spcBef>
                <a:spcPct val="30000"/>
              </a:spcBef>
              <a:spcAft>
                <a:spcPct val="30000"/>
              </a:spcAft>
              <a:buClr>
                <a:srgbClr val="FF9900"/>
              </a:buClr>
              <a:buSzPct val="150000"/>
              <a:buFontTx/>
              <a:buChar char="•"/>
            </a:pPr>
            <a:r>
              <a:rPr lang="es-MX" sz="2200">
                <a:solidFill>
                  <a:srgbClr val="000000"/>
                </a:solidFill>
                <a:latin typeface="Calibri" pitchFamily="34" charset="0"/>
              </a:rPr>
              <a:t>Tomar suficientes líquidos diariamente dependiendo de las necesidades del individuo y del clima donde vive</a:t>
            </a:r>
          </a:p>
        </p:txBody>
      </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ChangeArrowheads="1"/>
          </p:cNvSpPr>
          <p:nvPr/>
        </p:nvSpPr>
        <p:spPr bwMode="auto">
          <a:xfrm>
            <a:off x="1174750" y="152400"/>
            <a:ext cx="7969250" cy="860425"/>
          </a:xfrm>
          <a:prstGeom prst="rect">
            <a:avLst/>
          </a:prstGeom>
          <a:noFill/>
          <a:ln w="9525">
            <a:noFill/>
            <a:miter lim="800000"/>
            <a:headEnd/>
            <a:tailEnd/>
          </a:ln>
        </p:spPr>
        <p:txBody>
          <a:bodyPr anchor="ctr">
            <a:spAutoFit/>
          </a:bodyPr>
          <a:lstStyle/>
          <a:p>
            <a:pPr algn="ctr">
              <a:lnSpc>
                <a:spcPct val="90000"/>
              </a:lnSpc>
              <a:spcBef>
                <a:spcPct val="20000"/>
              </a:spcBef>
              <a:buClr>
                <a:srgbClr val="002266"/>
              </a:buClr>
              <a:buFont typeface="Arial Unicode MS" pitchFamily="34" charset="-128"/>
              <a:buNone/>
            </a:pPr>
            <a:r>
              <a:rPr lang="es-MX" sz="2800" b="1">
                <a:solidFill>
                  <a:srgbClr val="FFFFFF"/>
                </a:solidFill>
                <a:latin typeface="Calibri" pitchFamily="34" charset="0"/>
              </a:rPr>
              <a:t>Prácticas Inteligentes</a:t>
            </a:r>
            <a:br>
              <a:rPr lang="es-MX" sz="2800" b="1">
                <a:solidFill>
                  <a:srgbClr val="FFFFFF"/>
                </a:solidFill>
                <a:latin typeface="Calibri" pitchFamily="34" charset="0"/>
              </a:rPr>
            </a:br>
            <a:r>
              <a:rPr lang="es-MX" sz="2800" b="1">
                <a:solidFill>
                  <a:srgbClr val="FFFFFF"/>
                </a:solidFill>
                <a:latin typeface="Calibri" pitchFamily="34" charset="0"/>
              </a:rPr>
              <a:t>Prácticas Saludables</a:t>
            </a:r>
            <a:endParaRPr lang="es-ES" sz="2800" b="1">
              <a:solidFill>
                <a:srgbClr val="FFFFFF"/>
              </a:solidFill>
              <a:latin typeface="Calibri" pitchFamily="34" charset="0"/>
            </a:endParaRPr>
          </a:p>
        </p:txBody>
      </p:sp>
      <p:sp>
        <p:nvSpPr>
          <p:cNvPr id="72706" name="Rectangle 3"/>
          <p:cNvSpPr>
            <a:spLocks noChangeArrowheads="1"/>
          </p:cNvSpPr>
          <p:nvPr/>
        </p:nvSpPr>
        <p:spPr bwMode="auto">
          <a:xfrm>
            <a:off x="1427163" y="2257425"/>
            <a:ext cx="3505200" cy="890588"/>
          </a:xfrm>
          <a:prstGeom prst="rect">
            <a:avLst/>
          </a:prstGeom>
          <a:noFill/>
          <a:ln w="9525">
            <a:noFill/>
            <a:miter lim="800000"/>
            <a:headEnd/>
            <a:tailEnd/>
          </a:ln>
        </p:spPr>
        <p:txBody>
          <a:bodyPr>
            <a:spAutoFit/>
          </a:bodyPr>
          <a:lstStyle/>
          <a:p>
            <a:pPr marL="288925" indent="-288925">
              <a:lnSpc>
                <a:spcPct val="110000"/>
              </a:lnSpc>
              <a:spcBef>
                <a:spcPct val="25000"/>
              </a:spcBef>
              <a:spcAft>
                <a:spcPct val="25000"/>
              </a:spcAft>
              <a:buClr>
                <a:srgbClr val="FF9900"/>
              </a:buClr>
              <a:buSzPct val="150000"/>
              <a:buFontTx/>
              <a:buChar char="•"/>
            </a:pPr>
            <a:endParaRPr lang="es-MX" sz="2000">
              <a:solidFill>
                <a:srgbClr val="000000"/>
              </a:solidFill>
              <a:latin typeface="Calibri" pitchFamily="34" charset="0"/>
            </a:endParaRPr>
          </a:p>
          <a:p>
            <a:pPr marL="288925" indent="-288925">
              <a:lnSpc>
                <a:spcPct val="110000"/>
              </a:lnSpc>
              <a:spcBef>
                <a:spcPct val="25000"/>
              </a:spcBef>
              <a:spcAft>
                <a:spcPct val="25000"/>
              </a:spcAft>
              <a:buClr>
                <a:srgbClr val="FF9900"/>
              </a:buClr>
              <a:buSzPct val="150000"/>
              <a:buFontTx/>
              <a:buChar char="•"/>
            </a:pPr>
            <a:endParaRPr lang="es-MX" sz="2000">
              <a:solidFill>
                <a:srgbClr val="000000"/>
              </a:solidFill>
              <a:latin typeface="Calibri" pitchFamily="34" charset="0"/>
            </a:endParaRPr>
          </a:p>
        </p:txBody>
      </p:sp>
      <p:graphicFrame>
        <p:nvGraphicFramePr>
          <p:cNvPr id="1310747" name="Group 27"/>
          <p:cNvGraphicFramePr>
            <a:graphicFrameLocks noGrp="1"/>
          </p:cNvGraphicFramePr>
          <p:nvPr>
            <p:ph/>
          </p:nvPr>
        </p:nvGraphicFramePr>
        <p:xfrm>
          <a:off x="1619250" y="1798638"/>
          <a:ext cx="6888163" cy="3822700"/>
        </p:xfrm>
        <a:graphic>
          <a:graphicData uri="http://schemas.openxmlformats.org/drawingml/2006/table">
            <a:tbl>
              <a:tblPr/>
              <a:tblGrid>
                <a:gridCol w="2786063"/>
                <a:gridCol w="4102100"/>
              </a:tblGrid>
              <a:tr h="411459">
                <a:tc>
                  <a:txBody>
                    <a:bodyPr/>
                    <a:lstStyle/>
                    <a:p>
                      <a:pPr marL="0" marR="0" lvl="0" indent="0" algn="l" defTabSz="914400" rtl="0" eaLnBrk="1" fontAlgn="base" latinLnBrk="0" hangingPunct="1">
                        <a:lnSpc>
                          <a:spcPct val="100000"/>
                        </a:lnSpc>
                        <a:spcBef>
                          <a:spcPct val="20000"/>
                        </a:spcBef>
                        <a:spcAft>
                          <a:spcPct val="0"/>
                        </a:spcAft>
                        <a:buClr>
                          <a:srgbClr val="002266"/>
                        </a:buClr>
                        <a:buSzTx/>
                        <a:buFont typeface="Arial Unicode MS" pitchFamily="34" charset="-128"/>
                        <a:buNone/>
                        <a:tabLst/>
                      </a:pPr>
                      <a:r>
                        <a:rPr kumimoji="0" lang="es-MX" sz="2100" b="1" i="0" u="none" strike="noStrike" cap="none" normalizeH="0" baseline="0" dirty="0" smtClean="0">
                          <a:ln>
                            <a:noFill/>
                          </a:ln>
                          <a:solidFill>
                            <a:schemeClr val="tx2"/>
                          </a:solidFill>
                          <a:effectLst/>
                          <a:latin typeface="+mj-lt"/>
                        </a:rPr>
                        <a:t>Limitar:</a:t>
                      </a:r>
                      <a:endParaRPr kumimoji="0" lang="es-ES" sz="2100" b="1" i="0" u="none" strike="noStrike" cap="none" normalizeH="0" baseline="0" dirty="0" smtClean="0">
                        <a:ln>
                          <a:noFill/>
                        </a:ln>
                        <a:solidFill>
                          <a:schemeClr val="tx2"/>
                        </a:solidFill>
                        <a:effectLst/>
                        <a:latin typeface="+mj-lt"/>
                      </a:endParaRP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2266"/>
                        </a:buClr>
                        <a:buSzTx/>
                        <a:buFont typeface="Arial Unicode MS" pitchFamily="34" charset="-128"/>
                        <a:buNone/>
                        <a:tabLst/>
                      </a:pPr>
                      <a:r>
                        <a:rPr kumimoji="0" lang="es-MX" sz="2100" b="1" i="0" u="none" strike="noStrike" cap="none" normalizeH="0" baseline="0" smtClean="0">
                          <a:ln>
                            <a:noFill/>
                          </a:ln>
                          <a:solidFill>
                            <a:schemeClr val="tx2"/>
                          </a:solidFill>
                          <a:effectLst/>
                          <a:latin typeface="+mj-lt"/>
                        </a:rPr>
                        <a:t>Preferir:</a:t>
                      </a:r>
                      <a:endParaRPr kumimoji="0" lang="es-ES" sz="2100" b="1" i="0" u="none" strike="noStrike" cap="none" normalizeH="0" baseline="0" smtClean="0">
                        <a:ln>
                          <a:noFill/>
                        </a:ln>
                        <a:solidFill>
                          <a:schemeClr val="tx2"/>
                        </a:solidFill>
                        <a:effectLst/>
                        <a:latin typeface="+mj-lt"/>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338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Char char="•"/>
                        <a:tabLst/>
                      </a:pPr>
                      <a:r>
                        <a:rPr kumimoji="0" lang="es-MX" sz="2100" b="0" i="0" u="none" strike="noStrike" cap="none" normalizeH="0" baseline="0" smtClean="0">
                          <a:ln>
                            <a:noFill/>
                          </a:ln>
                          <a:solidFill>
                            <a:schemeClr val="tx2"/>
                          </a:solidFill>
                          <a:effectLst/>
                          <a:latin typeface="+mj-lt"/>
                        </a:rPr>
                        <a:t> Aderezos cremosos</a:t>
                      </a:r>
                      <a:endParaRPr kumimoji="0" lang="es-ES" sz="2100" b="0" i="0" u="none" strike="noStrike" cap="none" normalizeH="0" baseline="0" smtClean="0">
                        <a:ln>
                          <a:noFill/>
                        </a:ln>
                        <a:solidFill>
                          <a:schemeClr val="tx2"/>
                        </a:solidFill>
                        <a:effectLst/>
                        <a:latin typeface="+mj-lt"/>
                      </a:endParaRP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25000"/>
                        </a:spcBef>
                        <a:spcAft>
                          <a:spcPct val="25000"/>
                        </a:spcAft>
                        <a:buClr>
                          <a:srgbClr val="FF9900"/>
                        </a:buClr>
                        <a:buSzTx/>
                        <a:buFontTx/>
                        <a:buChar char="•"/>
                        <a:tabLst/>
                      </a:pPr>
                      <a:r>
                        <a:rPr kumimoji="0" lang="es-MX" sz="2100" b="0" i="0" u="none" strike="noStrike" cap="none" normalizeH="0" baseline="0" dirty="0" smtClean="0">
                          <a:ln>
                            <a:noFill/>
                          </a:ln>
                          <a:solidFill>
                            <a:schemeClr val="tx2"/>
                          </a:solidFill>
                          <a:effectLst/>
                          <a:latin typeface="+mj-lt"/>
                        </a:rPr>
                        <a:t> Aderezos reducidos en grasas</a:t>
                      </a:r>
                      <a:endParaRPr kumimoji="0" lang="es-ES" sz="2100" b="0" i="0" u="none" strike="noStrike" cap="none" normalizeH="0" baseline="0" dirty="0" smtClean="0">
                        <a:ln>
                          <a:noFill/>
                        </a:ln>
                        <a:solidFill>
                          <a:schemeClr val="tx2"/>
                        </a:solidFill>
                        <a:effectLst/>
                        <a:latin typeface="+mj-lt"/>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7982">
                <a:tc>
                  <a:txBody>
                    <a:bodyPr/>
                    <a:lstStyle/>
                    <a:p>
                      <a:pPr marL="0" marR="0" lvl="0" indent="0" algn="l" defTabSz="914400" rtl="0" eaLnBrk="1" fontAlgn="base" latinLnBrk="0" hangingPunct="1">
                        <a:lnSpc>
                          <a:spcPct val="110000"/>
                        </a:lnSpc>
                        <a:spcBef>
                          <a:spcPct val="25000"/>
                        </a:spcBef>
                        <a:spcAft>
                          <a:spcPct val="25000"/>
                        </a:spcAft>
                        <a:buClr>
                          <a:srgbClr val="FF9900"/>
                        </a:buClr>
                        <a:buSzTx/>
                        <a:buFontTx/>
                        <a:buChar char="•"/>
                        <a:tabLst/>
                      </a:pPr>
                      <a:r>
                        <a:rPr kumimoji="0" lang="es-MX" sz="2100" b="0" i="0" u="none" strike="noStrike" cap="none" normalizeH="0" baseline="0" smtClean="0">
                          <a:ln>
                            <a:noFill/>
                          </a:ln>
                          <a:solidFill>
                            <a:schemeClr val="tx2"/>
                          </a:solidFill>
                          <a:effectLst/>
                          <a:latin typeface="+mj-lt"/>
                        </a:rPr>
                        <a:t> Empanizados</a:t>
                      </a:r>
                      <a:endParaRPr kumimoji="0" lang="es-ES" sz="2100" b="0" i="0" u="none" strike="noStrike" cap="none" normalizeH="0" baseline="0" smtClean="0">
                        <a:ln>
                          <a:noFill/>
                        </a:ln>
                        <a:solidFill>
                          <a:schemeClr val="tx2"/>
                        </a:solidFill>
                        <a:effectLst/>
                        <a:latin typeface="+mj-lt"/>
                      </a:endParaRP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25000"/>
                        </a:spcBef>
                        <a:spcAft>
                          <a:spcPct val="25000"/>
                        </a:spcAft>
                        <a:buClr>
                          <a:srgbClr val="FF9900"/>
                        </a:buClr>
                        <a:buSzTx/>
                        <a:buFontTx/>
                        <a:buChar char="•"/>
                        <a:tabLst/>
                      </a:pPr>
                      <a:r>
                        <a:rPr kumimoji="0" lang="es-MX" sz="2100" b="0" i="0" u="none" strike="noStrike" cap="none" normalizeH="0" baseline="0" dirty="0" smtClean="0">
                          <a:ln>
                            <a:noFill/>
                          </a:ln>
                          <a:solidFill>
                            <a:schemeClr val="tx2"/>
                          </a:solidFill>
                          <a:effectLst/>
                          <a:latin typeface="+mj-lt"/>
                        </a:rPr>
                        <a:t> Asados</a:t>
                      </a:r>
                      <a:endParaRPr kumimoji="0" lang="es-ES" sz="2100" b="0" i="0" u="none" strike="noStrike" cap="none" normalizeH="0" baseline="0" dirty="0" smtClean="0">
                        <a:ln>
                          <a:noFill/>
                        </a:ln>
                        <a:solidFill>
                          <a:schemeClr val="tx2"/>
                        </a:solidFill>
                        <a:effectLst/>
                        <a:latin typeface="+mj-lt"/>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6395">
                <a:tc>
                  <a:txBody>
                    <a:bodyPr/>
                    <a:lstStyle/>
                    <a:p>
                      <a:pPr marL="0" marR="0" lvl="0" indent="0" algn="l" defTabSz="914400" rtl="0" eaLnBrk="1" fontAlgn="base" latinLnBrk="0" hangingPunct="1">
                        <a:lnSpc>
                          <a:spcPct val="110000"/>
                        </a:lnSpc>
                        <a:spcBef>
                          <a:spcPct val="25000"/>
                        </a:spcBef>
                        <a:spcAft>
                          <a:spcPct val="25000"/>
                        </a:spcAft>
                        <a:buClr>
                          <a:srgbClr val="FF9900"/>
                        </a:buClr>
                        <a:buSzTx/>
                        <a:buFontTx/>
                        <a:buChar char="•"/>
                        <a:tabLst/>
                      </a:pPr>
                      <a:r>
                        <a:rPr kumimoji="0" lang="es-MX" sz="2100" b="0" i="0" u="none" strike="noStrike" cap="none" normalizeH="0" baseline="0" smtClean="0">
                          <a:ln>
                            <a:noFill/>
                          </a:ln>
                          <a:solidFill>
                            <a:schemeClr val="tx2"/>
                          </a:solidFill>
                          <a:effectLst/>
                          <a:latin typeface="+mj-lt"/>
                        </a:rPr>
                        <a:t> Capeados</a:t>
                      </a:r>
                      <a:endParaRPr kumimoji="0" lang="es-ES" sz="2100" b="0" i="0" u="none" strike="noStrike" cap="none" normalizeH="0" baseline="0" smtClean="0">
                        <a:ln>
                          <a:noFill/>
                        </a:ln>
                        <a:solidFill>
                          <a:schemeClr val="tx2"/>
                        </a:solidFill>
                        <a:effectLst/>
                        <a:latin typeface="+mj-lt"/>
                      </a:endParaRP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Char char="•"/>
                        <a:tabLst/>
                      </a:pPr>
                      <a:r>
                        <a:rPr kumimoji="0" lang="es-MX" sz="2100" b="0" i="0" u="none" strike="noStrike" cap="none" normalizeH="0" baseline="0" dirty="0" smtClean="0">
                          <a:ln>
                            <a:noFill/>
                          </a:ln>
                          <a:solidFill>
                            <a:schemeClr val="tx2"/>
                          </a:solidFill>
                          <a:effectLst/>
                          <a:latin typeface="+mj-lt"/>
                        </a:rPr>
                        <a:t> Cocidos Vinagretas o limón</a:t>
                      </a:r>
                      <a:endParaRPr kumimoji="0" lang="es-ES" sz="2100" b="0" i="0" u="none" strike="noStrike" cap="none" normalizeH="0" baseline="0" dirty="0" smtClean="0">
                        <a:ln>
                          <a:noFill/>
                        </a:ln>
                        <a:solidFill>
                          <a:schemeClr val="tx2"/>
                        </a:solidFill>
                        <a:effectLst/>
                        <a:latin typeface="+mj-lt"/>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7982">
                <a:tc>
                  <a:txBody>
                    <a:bodyPr/>
                    <a:lstStyle/>
                    <a:p>
                      <a:pPr marL="0" marR="0" lvl="0" indent="0" algn="l" defTabSz="914400" rtl="0" eaLnBrk="1" fontAlgn="base" latinLnBrk="0" hangingPunct="1">
                        <a:lnSpc>
                          <a:spcPct val="110000"/>
                        </a:lnSpc>
                        <a:spcBef>
                          <a:spcPct val="25000"/>
                        </a:spcBef>
                        <a:spcAft>
                          <a:spcPct val="25000"/>
                        </a:spcAft>
                        <a:buClr>
                          <a:srgbClr val="FF9900"/>
                        </a:buClr>
                        <a:buSzTx/>
                        <a:buFontTx/>
                        <a:buChar char="•"/>
                        <a:tabLst/>
                      </a:pPr>
                      <a:r>
                        <a:rPr kumimoji="0" lang="es-MX" sz="2100" b="0" i="0" u="none" strike="noStrike" cap="none" normalizeH="0" baseline="0" smtClean="0">
                          <a:ln>
                            <a:noFill/>
                          </a:ln>
                          <a:solidFill>
                            <a:schemeClr val="tx2"/>
                          </a:solidFill>
                          <a:effectLst/>
                          <a:latin typeface="+mj-lt"/>
                        </a:rPr>
                        <a:t> Fritos</a:t>
                      </a:r>
                      <a:endParaRPr kumimoji="0" lang="es-ES" sz="2100" b="0" i="0" u="none" strike="noStrike" cap="none" normalizeH="0" baseline="0" smtClean="0">
                        <a:ln>
                          <a:noFill/>
                        </a:ln>
                        <a:solidFill>
                          <a:schemeClr val="tx2"/>
                        </a:solidFill>
                        <a:effectLst/>
                        <a:latin typeface="+mj-lt"/>
                      </a:endParaRP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25000"/>
                        </a:spcBef>
                        <a:spcAft>
                          <a:spcPct val="25000"/>
                        </a:spcAft>
                        <a:buClr>
                          <a:srgbClr val="FF9900"/>
                        </a:buClr>
                        <a:buSzTx/>
                        <a:buFontTx/>
                        <a:buChar char="•"/>
                        <a:tabLst/>
                      </a:pPr>
                      <a:r>
                        <a:rPr kumimoji="0" lang="es-MX" sz="2100" b="0" i="0" u="none" strike="noStrike" cap="none" normalizeH="0" baseline="0" dirty="0" smtClean="0">
                          <a:ln>
                            <a:noFill/>
                          </a:ln>
                          <a:solidFill>
                            <a:schemeClr val="tx2"/>
                          </a:solidFill>
                          <a:effectLst/>
                          <a:latin typeface="+mj-lt"/>
                        </a:rPr>
                        <a:t> Al horno</a:t>
                      </a:r>
                      <a:endParaRPr kumimoji="0" lang="es-ES" sz="2100" b="0" i="0" u="none" strike="noStrike" cap="none" normalizeH="0" baseline="0" dirty="0" smtClean="0">
                        <a:ln>
                          <a:noFill/>
                        </a:ln>
                        <a:solidFill>
                          <a:schemeClr val="tx2"/>
                        </a:solidFill>
                        <a:effectLst/>
                        <a:latin typeface="+mj-lt"/>
                      </a:endParaRP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55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Char char="•"/>
                        <a:tabLst/>
                      </a:pPr>
                      <a:r>
                        <a:rPr kumimoji="0" lang="es-MX" sz="2100" b="0" i="0" u="none" strike="noStrike" cap="none" normalizeH="0" baseline="0" smtClean="0">
                          <a:ln>
                            <a:noFill/>
                          </a:ln>
                          <a:solidFill>
                            <a:schemeClr val="tx2"/>
                          </a:solidFill>
                          <a:effectLst/>
                          <a:latin typeface="+mj-lt"/>
                        </a:rPr>
                        <a:t> Gratinados</a:t>
                      </a:r>
                      <a:endParaRPr kumimoji="0" lang="es-ES" sz="2100" b="0" i="0" u="none" strike="noStrike" cap="none" normalizeH="0" baseline="0" smtClean="0">
                        <a:ln>
                          <a:noFill/>
                        </a:ln>
                        <a:solidFill>
                          <a:schemeClr val="tx2"/>
                        </a:solidFill>
                        <a:effectLst/>
                        <a:latin typeface="+mj-lt"/>
                      </a:endParaRP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25000"/>
                        </a:spcBef>
                        <a:spcAft>
                          <a:spcPct val="25000"/>
                        </a:spcAft>
                        <a:buClr>
                          <a:srgbClr val="FF9900"/>
                        </a:buClr>
                        <a:buSzTx/>
                        <a:buFontTx/>
                        <a:buChar char="•"/>
                        <a:tabLst/>
                      </a:pPr>
                      <a:r>
                        <a:rPr kumimoji="0" lang="es-MX" sz="2100" b="0" i="0" u="none" strike="noStrike" cap="none" normalizeH="0" baseline="0" dirty="0" smtClean="0">
                          <a:ln>
                            <a:noFill/>
                          </a:ln>
                          <a:solidFill>
                            <a:schemeClr val="tx2"/>
                          </a:solidFill>
                          <a:effectLst/>
                          <a:latin typeface="+mj-lt"/>
                        </a:rPr>
                        <a:t> A la parrilla</a:t>
                      </a:r>
                    </a:p>
                    <a:p>
                      <a:pPr marL="0" marR="0" lvl="0" indent="0" algn="l" defTabSz="914400" rtl="0" eaLnBrk="1" fontAlgn="base" latinLnBrk="0" hangingPunct="1">
                        <a:lnSpc>
                          <a:spcPct val="110000"/>
                        </a:lnSpc>
                        <a:spcBef>
                          <a:spcPct val="25000"/>
                        </a:spcBef>
                        <a:spcAft>
                          <a:spcPct val="25000"/>
                        </a:spcAft>
                        <a:buClr>
                          <a:srgbClr val="FF9900"/>
                        </a:buClr>
                        <a:buSzTx/>
                        <a:buFontTx/>
                        <a:buChar char="•"/>
                        <a:tabLst/>
                      </a:pPr>
                      <a:r>
                        <a:rPr kumimoji="0" lang="es-ES" sz="2100" b="0" i="0" u="none" strike="noStrike" cap="none" normalizeH="0" baseline="0" dirty="0" smtClean="0">
                          <a:ln>
                            <a:noFill/>
                          </a:ln>
                          <a:solidFill>
                            <a:schemeClr val="tx2"/>
                          </a:solidFill>
                          <a:effectLst/>
                          <a:latin typeface="+mj-lt"/>
                        </a:rPr>
                        <a:t> Salsas mexicanas</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2 Marcador de contenido"/>
          <p:cNvSpPr>
            <a:spLocks noGrp="1"/>
          </p:cNvSpPr>
          <p:nvPr>
            <p:ph idx="1"/>
          </p:nvPr>
        </p:nvSpPr>
        <p:spPr>
          <a:xfrm>
            <a:off x="457200" y="714375"/>
            <a:ext cx="8229600" cy="5411788"/>
          </a:xfrm>
        </p:spPr>
        <p:txBody>
          <a:bodyPr/>
          <a:lstStyle/>
          <a:p>
            <a:r>
              <a:rPr lang="es-MX" smtClean="0"/>
              <a:t>Existiendo una relación íntima entre salud ocular y función ocular.</a:t>
            </a:r>
          </a:p>
          <a:p>
            <a:endParaRPr lang="es-MX" smtClean="0"/>
          </a:p>
          <a:p>
            <a:pPr>
              <a:buFont typeface="Arial" charset="0"/>
              <a:buNone/>
            </a:pPr>
            <a:endParaRPr lang="es-MX" smtClean="0"/>
          </a:p>
          <a:p>
            <a:pPr>
              <a:buFont typeface="Arial" charset="0"/>
              <a:buNone/>
            </a:pPr>
            <a:endParaRPr lang="es-MX" smtClean="0"/>
          </a:p>
          <a:p>
            <a:r>
              <a:rPr lang="es-MX" smtClean="0"/>
              <a:t>Reconocer la relación integral entre salud ocular y salud general</a:t>
            </a:r>
          </a:p>
        </p:txBody>
      </p:sp>
      <p:pic>
        <p:nvPicPr>
          <p:cNvPr id="19458" name="Picture 4" descr="C:\Users\Dra. León\AppData\Local\Microsoft\Windows\Temporary Internet Files\Content.IE5\ELDVUGQ7\MP900423034[1].jpg"/>
          <p:cNvPicPr>
            <a:picLocks noChangeAspect="1" noChangeArrowheads="1"/>
          </p:cNvPicPr>
          <p:nvPr/>
        </p:nvPicPr>
        <p:blipFill>
          <a:blip r:embed="rId2"/>
          <a:srcRect/>
          <a:stretch>
            <a:fillRect/>
          </a:stretch>
        </p:blipFill>
        <p:spPr bwMode="auto">
          <a:xfrm>
            <a:off x="4714875" y="1285875"/>
            <a:ext cx="4429125" cy="2286000"/>
          </a:xfrm>
          <a:prstGeom prst="rect">
            <a:avLst/>
          </a:prstGeom>
          <a:noFill/>
          <a:ln w="9525">
            <a:noFill/>
            <a:miter lim="800000"/>
            <a:headEnd/>
            <a:tailEnd/>
          </a:ln>
        </p:spPr>
      </p:pic>
      <p:pic>
        <p:nvPicPr>
          <p:cNvPr id="19459" name="Picture 10" descr="C:\Users\Dra. León\AppData\Local\Microsoft\Windows\Temporary Internet Files\Content.IE5\92NCTNB2\MP900422686[1].jpg"/>
          <p:cNvPicPr>
            <a:picLocks noChangeAspect="1" noChangeArrowheads="1"/>
          </p:cNvPicPr>
          <p:nvPr/>
        </p:nvPicPr>
        <p:blipFill>
          <a:blip r:embed="rId3"/>
          <a:srcRect/>
          <a:stretch>
            <a:fillRect/>
          </a:stretch>
        </p:blipFill>
        <p:spPr bwMode="auto">
          <a:xfrm>
            <a:off x="4572000" y="4143375"/>
            <a:ext cx="4572000" cy="271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ChangeArrowheads="1"/>
          </p:cNvSpPr>
          <p:nvPr/>
        </p:nvSpPr>
        <p:spPr bwMode="auto">
          <a:xfrm>
            <a:off x="1290638" y="1219200"/>
            <a:ext cx="3352800" cy="2219325"/>
          </a:xfrm>
          <a:prstGeom prst="rect">
            <a:avLst/>
          </a:prstGeom>
          <a:noFill/>
          <a:ln w="9525">
            <a:noFill/>
            <a:miter lim="800000"/>
            <a:headEnd/>
            <a:tailEnd/>
          </a:ln>
        </p:spPr>
        <p:txBody>
          <a:bodyPr>
            <a:spAutoFit/>
          </a:bodyPr>
          <a:lstStyle/>
          <a:p>
            <a:pPr marL="288925" indent="-288925">
              <a:lnSpc>
                <a:spcPct val="145000"/>
              </a:lnSpc>
              <a:spcBef>
                <a:spcPct val="15000"/>
              </a:spcBef>
              <a:spcAft>
                <a:spcPct val="15000"/>
              </a:spcAft>
              <a:buClr>
                <a:srgbClr val="FF9900"/>
              </a:buClr>
              <a:buSzPct val="150000"/>
              <a:buFontTx/>
              <a:buChar char="•"/>
            </a:pPr>
            <a:endParaRPr lang="es-MX">
              <a:solidFill>
                <a:srgbClr val="000000"/>
              </a:solidFill>
              <a:latin typeface="Calibri" pitchFamily="34" charset="0"/>
            </a:endParaRPr>
          </a:p>
          <a:p>
            <a:pPr marL="288925" indent="-288925">
              <a:lnSpc>
                <a:spcPct val="95000"/>
              </a:lnSpc>
              <a:spcBef>
                <a:spcPct val="15000"/>
              </a:spcBef>
              <a:spcAft>
                <a:spcPct val="15000"/>
              </a:spcAft>
              <a:buClr>
                <a:srgbClr val="FF9900"/>
              </a:buClr>
              <a:buSzPct val="150000"/>
              <a:buFontTx/>
              <a:buChar char="•"/>
            </a:pPr>
            <a:endParaRPr lang="es-MX">
              <a:solidFill>
                <a:srgbClr val="000000"/>
              </a:solidFill>
              <a:latin typeface="Calibri" pitchFamily="34" charset="0"/>
            </a:endParaRPr>
          </a:p>
          <a:p>
            <a:pPr marL="288925" indent="-288925">
              <a:lnSpc>
                <a:spcPct val="95000"/>
              </a:lnSpc>
              <a:spcBef>
                <a:spcPct val="15000"/>
              </a:spcBef>
              <a:spcAft>
                <a:spcPct val="15000"/>
              </a:spcAft>
              <a:buClr>
                <a:srgbClr val="FF9900"/>
              </a:buClr>
              <a:buSzPct val="150000"/>
              <a:buFontTx/>
              <a:buChar char="•"/>
            </a:pPr>
            <a:endParaRPr lang="es-MX">
              <a:solidFill>
                <a:srgbClr val="000000"/>
              </a:solidFill>
              <a:latin typeface="Calibri" pitchFamily="34" charset="0"/>
            </a:endParaRPr>
          </a:p>
          <a:p>
            <a:pPr marL="288925" indent="-288925">
              <a:lnSpc>
                <a:spcPct val="95000"/>
              </a:lnSpc>
              <a:spcBef>
                <a:spcPct val="15000"/>
              </a:spcBef>
              <a:spcAft>
                <a:spcPct val="15000"/>
              </a:spcAft>
              <a:buClr>
                <a:srgbClr val="FF9900"/>
              </a:buClr>
              <a:buSzPct val="150000"/>
              <a:buFontTx/>
              <a:buChar char="•"/>
            </a:pPr>
            <a:endParaRPr lang="es-MX">
              <a:solidFill>
                <a:srgbClr val="000000"/>
              </a:solidFill>
              <a:latin typeface="Calibri" pitchFamily="34" charset="0"/>
            </a:endParaRPr>
          </a:p>
          <a:p>
            <a:pPr marL="288925" indent="-288925">
              <a:lnSpc>
                <a:spcPct val="95000"/>
              </a:lnSpc>
              <a:spcBef>
                <a:spcPct val="15000"/>
              </a:spcBef>
              <a:spcAft>
                <a:spcPct val="15000"/>
              </a:spcAft>
              <a:buClr>
                <a:srgbClr val="FF9900"/>
              </a:buClr>
              <a:buSzPct val="150000"/>
              <a:buFontTx/>
              <a:buChar char="•"/>
            </a:pPr>
            <a:endParaRPr lang="es-MX">
              <a:solidFill>
                <a:srgbClr val="000000"/>
              </a:solidFill>
              <a:latin typeface="Calibri" pitchFamily="34" charset="0"/>
            </a:endParaRPr>
          </a:p>
          <a:p>
            <a:pPr marL="288925" indent="-288925">
              <a:lnSpc>
                <a:spcPct val="85000"/>
              </a:lnSpc>
              <a:spcBef>
                <a:spcPct val="15000"/>
              </a:spcBef>
              <a:spcAft>
                <a:spcPct val="15000"/>
              </a:spcAft>
              <a:buClr>
                <a:srgbClr val="FF9900"/>
              </a:buClr>
              <a:buSzPct val="150000"/>
              <a:buFontTx/>
              <a:buChar char="•"/>
            </a:pPr>
            <a:endParaRPr lang="es-MX">
              <a:solidFill>
                <a:srgbClr val="000000"/>
              </a:solidFill>
              <a:latin typeface="Calibri" pitchFamily="34" charset="0"/>
            </a:endParaRPr>
          </a:p>
        </p:txBody>
      </p:sp>
      <p:graphicFrame>
        <p:nvGraphicFramePr>
          <p:cNvPr id="80919" name="Group 23"/>
          <p:cNvGraphicFramePr>
            <a:graphicFrameLocks noGrp="1"/>
          </p:cNvGraphicFramePr>
          <p:nvPr>
            <p:ph/>
          </p:nvPr>
        </p:nvGraphicFramePr>
        <p:xfrm>
          <a:off x="1549400" y="1420813"/>
          <a:ext cx="7224713" cy="4781550"/>
        </p:xfrm>
        <a:graphic>
          <a:graphicData uri="http://schemas.openxmlformats.org/drawingml/2006/table">
            <a:tbl>
              <a:tblPr/>
              <a:tblGrid>
                <a:gridCol w="2501900"/>
                <a:gridCol w="4722813"/>
              </a:tblGrid>
              <a:tr h="490571">
                <a:tc>
                  <a:txBody>
                    <a:bodyPr/>
                    <a:lstStyle/>
                    <a:p>
                      <a:pPr marL="0" marR="0" lvl="0" indent="0" algn="ctr" defTabSz="914400" rtl="0" eaLnBrk="1" fontAlgn="base" latinLnBrk="0" hangingPunct="1">
                        <a:lnSpc>
                          <a:spcPct val="90000"/>
                        </a:lnSpc>
                        <a:spcBef>
                          <a:spcPct val="20000"/>
                        </a:spcBef>
                        <a:spcAft>
                          <a:spcPct val="0"/>
                        </a:spcAft>
                        <a:buClr>
                          <a:srgbClr val="002266"/>
                        </a:buClr>
                        <a:buSzTx/>
                        <a:buFont typeface="Arial Unicode MS" pitchFamily="34" charset="-128"/>
                        <a:buNone/>
                        <a:tabLst/>
                      </a:pPr>
                      <a:r>
                        <a:rPr kumimoji="0" lang="es-MX" sz="2300" b="1" i="0" u="none" strike="noStrike" cap="none" normalizeH="0" baseline="0" dirty="0" smtClean="0">
                          <a:ln>
                            <a:noFill/>
                          </a:ln>
                          <a:solidFill>
                            <a:srgbClr val="000000"/>
                          </a:solidFill>
                          <a:effectLst/>
                          <a:latin typeface="+mj-lt"/>
                        </a:rPr>
                        <a:t>Mitos</a:t>
                      </a:r>
                      <a:endParaRPr kumimoji="0" lang="es-ES" sz="2300" b="1" i="0" u="none" strike="noStrike" cap="none" normalizeH="0" baseline="0" dirty="0" smtClean="0">
                        <a:ln>
                          <a:noFill/>
                        </a:ln>
                        <a:solidFill>
                          <a:srgbClr val="000000"/>
                        </a:solidFill>
                        <a:effectLst/>
                        <a:latin typeface="+mj-lt"/>
                      </a:endParaRPr>
                    </a:p>
                  </a:txBody>
                  <a:tcPr marL="90000" marR="90000" marT="46803" marB="46803"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rgbClr val="002266"/>
                        </a:buClr>
                        <a:buSzTx/>
                        <a:buFont typeface="Arial Unicode MS" pitchFamily="34" charset="-128"/>
                        <a:buNone/>
                        <a:tabLst/>
                      </a:pPr>
                      <a:r>
                        <a:rPr kumimoji="0" lang="es-MX" sz="2300" b="1" i="0" u="none" strike="noStrike" cap="none" normalizeH="0" baseline="0" dirty="0" smtClean="0">
                          <a:ln>
                            <a:noFill/>
                          </a:ln>
                          <a:solidFill>
                            <a:srgbClr val="000000"/>
                          </a:solidFill>
                          <a:effectLst/>
                          <a:latin typeface="+mj-lt"/>
                        </a:rPr>
                        <a:t>Realidades</a:t>
                      </a:r>
                      <a:endParaRPr kumimoji="0" lang="es-ES" sz="2300" b="1" i="0" u="none" strike="noStrike" cap="none" normalizeH="0" baseline="0" dirty="0" smtClean="0">
                        <a:ln>
                          <a:noFill/>
                        </a:ln>
                        <a:solidFill>
                          <a:srgbClr val="000000"/>
                        </a:solidFill>
                        <a:effectLst/>
                        <a:latin typeface="+mj-lt"/>
                      </a:endParaRPr>
                    </a:p>
                  </a:txBody>
                  <a:tcPr marL="90000" marR="90000" marT="46803" marB="46803"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9426">
                <a:tc>
                  <a:txBody>
                    <a:bodyPr/>
                    <a:lstStyle/>
                    <a:p>
                      <a:pPr marL="0" marR="0" lvl="0" indent="0" algn="l" defTabSz="914400" rtl="0" eaLnBrk="1" fontAlgn="base" latinLnBrk="0" hangingPunct="1">
                        <a:lnSpc>
                          <a:spcPct val="90000"/>
                        </a:lnSpc>
                        <a:spcBef>
                          <a:spcPct val="15000"/>
                        </a:spcBef>
                        <a:spcAft>
                          <a:spcPct val="15000"/>
                        </a:spcAft>
                        <a:buClr>
                          <a:srgbClr val="FF9900"/>
                        </a:buClr>
                        <a:buSzPct val="150000"/>
                        <a:buFontTx/>
                        <a:buNone/>
                        <a:tabLst/>
                      </a:pPr>
                      <a:r>
                        <a:rPr kumimoji="0" lang="es-MX" sz="1700" b="0" i="0" u="none" strike="noStrike" cap="none" normalizeH="0" baseline="0" smtClean="0">
                          <a:ln>
                            <a:noFill/>
                          </a:ln>
                          <a:solidFill>
                            <a:schemeClr val="tx2"/>
                          </a:solidFill>
                          <a:effectLst/>
                          <a:latin typeface="+mj-lt"/>
                        </a:rPr>
                        <a:t>Alimentos “</a:t>
                      </a:r>
                      <a:r>
                        <a:rPr kumimoji="0" lang="es-MX" sz="1700" b="0" i="1" u="none" strike="noStrike" cap="none" normalizeH="0" baseline="0" smtClean="0">
                          <a:ln>
                            <a:noFill/>
                          </a:ln>
                          <a:solidFill>
                            <a:schemeClr val="tx2"/>
                          </a:solidFill>
                          <a:effectLst/>
                          <a:latin typeface="+mj-lt"/>
                        </a:rPr>
                        <a:t>light</a:t>
                      </a:r>
                      <a:r>
                        <a:rPr kumimoji="0" lang="es-MX" sz="1700" b="0" i="0" u="none" strike="noStrike" cap="none" normalizeH="0" baseline="0" smtClean="0">
                          <a:ln>
                            <a:noFill/>
                          </a:ln>
                          <a:solidFill>
                            <a:schemeClr val="tx2"/>
                          </a:solidFill>
                          <a:effectLst/>
                          <a:latin typeface="+mj-lt"/>
                        </a:rPr>
                        <a:t>”,</a:t>
                      </a:r>
                    </a:p>
                    <a:p>
                      <a:pPr marL="0" marR="0" lvl="0" indent="0" algn="l" defTabSz="914400" rtl="0" eaLnBrk="1" fontAlgn="base" latinLnBrk="0" hangingPunct="1">
                        <a:lnSpc>
                          <a:spcPct val="90000"/>
                        </a:lnSpc>
                        <a:spcBef>
                          <a:spcPct val="15000"/>
                        </a:spcBef>
                        <a:spcAft>
                          <a:spcPct val="15000"/>
                        </a:spcAft>
                        <a:buClr>
                          <a:srgbClr val="FF9900"/>
                        </a:buClr>
                        <a:buSzPct val="150000"/>
                        <a:buFontTx/>
                        <a:buNone/>
                        <a:tabLst/>
                      </a:pPr>
                      <a:r>
                        <a:rPr kumimoji="0" lang="es-MX" sz="1700" b="0" i="0" u="none" strike="noStrike" cap="none" normalizeH="0" baseline="0" smtClean="0">
                          <a:ln>
                            <a:noFill/>
                          </a:ln>
                          <a:solidFill>
                            <a:schemeClr val="tx2"/>
                          </a:solidFill>
                          <a:effectLst/>
                          <a:latin typeface="+mj-lt"/>
                        </a:rPr>
                        <a:t>adelgazan.</a:t>
                      </a:r>
                    </a:p>
                    <a:p>
                      <a:pPr marL="0" marR="0" lvl="0" indent="0" algn="l" defTabSz="914400" rtl="0" eaLnBrk="1" fontAlgn="base" latinLnBrk="0" hangingPunct="1">
                        <a:lnSpc>
                          <a:spcPct val="90000"/>
                        </a:lnSpc>
                        <a:spcBef>
                          <a:spcPct val="20000"/>
                        </a:spcBef>
                        <a:spcAft>
                          <a:spcPct val="0"/>
                        </a:spcAft>
                        <a:buClr>
                          <a:srgbClr val="002266"/>
                        </a:buClr>
                        <a:buSzTx/>
                        <a:buFont typeface="Arial Unicode MS" pitchFamily="34" charset="-128"/>
                        <a:buNone/>
                        <a:tabLst/>
                      </a:pPr>
                      <a:endParaRPr kumimoji="0" lang="es-ES" sz="1700" b="0" i="0" u="none" strike="noStrike" cap="none" normalizeH="0" baseline="0" smtClean="0">
                        <a:ln>
                          <a:noFill/>
                        </a:ln>
                        <a:solidFill>
                          <a:schemeClr val="tx2"/>
                        </a:solidFill>
                        <a:effectLst/>
                        <a:latin typeface="+mj-lt"/>
                      </a:endParaRPr>
                    </a:p>
                  </a:txBody>
                  <a:tcPr marT="45723" marB="45723"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rgbClr val="002266"/>
                        </a:buClr>
                        <a:buSzTx/>
                        <a:buFont typeface="Arial Unicode MS" pitchFamily="34" charset="-128"/>
                        <a:buNone/>
                        <a:tabLst/>
                      </a:pPr>
                      <a:r>
                        <a:rPr kumimoji="0" lang="es-ES" sz="1700" b="0" i="0" u="none" strike="noStrike" cap="none" normalizeH="0" baseline="0" dirty="0" smtClean="0">
                          <a:ln>
                            <a:noFill/>
                          </a:ln>
                          <a:solidFill>
                            <a:schemeClr val="tx2"/>
                          </a:solidFill>
                          <a:effectLst/>
                          <a:latin typeface="+mj-lt"/>
                        </a:rPr>
                        <a:t>Pueden ser parte de la alimentación. Una alimentación correcta y la actividad física recomendable favorecen la perdida de peso.</a:t>
                      </a:r>
                    </a:p>
                  </a:txBody>
                  <a:tcPr marT="45723" marB="45723"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09832">
                <a:tc>
                  <a:txBody>
                    <a:bodyPr/>
                    <a:lstStyle/>
                    <a:p>
                      <a:pPr marL="0" marR="0" lvl="0" indent="0" algn="l" defTabSz="914400" rtl="0" eaLnBrk="1" fontAlgn="base" latinLnBrk="0" hangingPunct="1">
                        <a:lnSpc>
                          <a:spcPct val="90000"/>
                        </a:lnSpc>
                        <a:spcBef>
                          <a:spcPct val="15000"/>
                        </a:spcBef>
                        <a:spcAft>
                          <a:spcPct val="15000"/>
                        </a:spcAft>
                        <a:buClr>
                          <a:srgbClr val="FF9900"/>
                        </a:buClr>
                        <a:buSzPct val="150000"/>
                        <a:buFontTx/>
                        <a:buNone/>
                        <a:tabLst/>
                      </a:pPr>
                      <a:r>
                        <a:rPr kumimoji="0" lang="es-MX" sz="1700" b="0" i="0" u="none" strike="noStrike" cap="none" normalizeH="0" baseline="0" smtClean="0">
                          <a:ln>
                            <a:noFill/>
                          </a:ln>
                          <a:solidFill>
                            <a:schemeClr val="tx2"/>
                          </a:solidFill>
                          <a:effectLst/>
                          <a:latin typeface="+mj-lt"/>
                        </a:rPr>
                        <a:t>Todos los alimentos </a:t>
                      </a:r>
                      <a:br>
                        <a:rPr kumimoji="0" lang="es-MX" sz="1700" b="0" i="0" u="none" strike="noStrike" cap="none" normalizeH="0" baseline="0" smtClean="0">
                          <a:ln>
                            <a:noFill/>
                          </a:ln>
                          <a:solidFill>
                            <a:schemeClr val="tx2"/>
                          </a:solidFill>
                          <a:effectLst/>
                          <a:latin typeface="+mj-lt"/>
                        </a:rPr>
                      </a:br>
                      <a:r>
                        <a:rPr kumimoji="0" lang="es-MX" sz="1700" b="0" i="1" u="none" strike="noStrike" cap="none" normalizeH="0" baseline="0" smtClean="0">
                          <a:ln>
                            <a:noFill/>
                          </a:ln>
                          <a:solidFill>
                            <a:schemeClr val="tx2"/>
                          </a:solidFill>
                          <a:effectLst/>
                          <a:latin typeface="+mj-lt"/>
                        </a:rPr>
                        <a:t>light</a:t>
                      </a:r>
                      <a:r>
                        <a:rPr kumimoji="0" lang="es-MX" sz="1700" b="0" i="0" u="none" strike="noStrike" cap="none" normalizeH="0" baseline="0" smtClean="0">
                          <a:ln>
                            <a:noFill/>
                          </a:ln>
                          <a:solidFill>
                            <a:schemeClr val="tx2"/>
                          </a:solidFill>
                          <a:effectLst/>
                          <a:latin typeface="+mj-lt"/>
                        </a:rPr>
                        <a:t> son bajos en grasas.</a:t>
                      </a:r>
                    </a:p>
                    <a:p>
                      <a:pPr marL="0" marR="0" lvl="0" indent="0" algn="l" defTabSz="914400" rtl="0" eaLnBrk="1" fontAlgn="base" latinLnBrk="0" hangingPunct="1">
                        <a:lnSpc>
                          <a:spcPct val="90000"/>
                        </a:lnSpc>
                        <a:spcBef>
                          <a:spcPct val="20000"/>
                        </a:spcBef>
                        <a:spcAft>
                          <a:spcPct val="0"/>
                        </a:spcAft>
                        <a:buClr>
                          <a:srgbClr val="002266"/>
                        </a:buClr>
                        <a:buSzTx/>
                        <a:buFont typeface="Arial Unicode MS" pitchFamily="34" charset="-128"/>
                        <a:buNone/>
                        <a:tabLst/>
                      </a:pPr>
                      <a:endParaRPr kumimoji="0" lang="es-ES" sz="1700" b="0" i="0" u="none" strike="noStrike" cap="none" normalizeH="0" baseline="0" smtClean="0">
                        <a:ln>
                          <a:noFill/>
                        </a:ln>
                        <a:solidFill>
                          <a:schemeClr val="tx2"/>
                        </a:solidFill>
                        <a:effectLst/>
                        <a:latin typeface="+mj-lt"/>
                      </a:endParaRPr>
                    </a:p>
                  </a:txBody>
                  <a:tcPr marT="45723" marB="45723"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rgbClr val="002266"/>
                        </a:buClr>
                        <a:buSzTx/>
                        <a:buFont typeface="Arial Unicode MS" pitchFamily="34" charset="-128"/>
                        <a:buNone/>
                        <a:tabLst/>
                      </a:pPr>
                      <a:r>
                        <a:rPr kumimoji="0" lang="es-ES" sz="1700" b="0" i="0" u="none" strike="noStrike" cap="none" normalizeH="0" baseline="0" dirty="0" smtClean="0">
                          <a:ln>
                            <a:noFill/>
                          </a:ln>
                          <a:solidFill>
                            <a:schemeClr val="tx2"/>
                          </a:solidFill>
                          <a:effectLst/>
                          <a:latin typeface="+mj-lt"/>
                        </a:rPr>
                        <a:t>Los alimentos  se pueden modificar en:</a:t>
                      </a:r>
                    </a:p>
                    <a:p>
                      <a:pPr marL="457200" marR="0" lvl="1" indent="0" algn="l" defTabSz="914400" rtl="0" eaLnBrk="1" fontAlgn="base" latinLnBrk="0" hangingPunct="1">
                        <a:lnSpc>
                          <a:spcPct val="90000"/>
                        </a:lnSpc>
                        <a:spcBef>
                          <a:spcPct val="20000"/>
                        </a:spcBef>
                        <a:spcAft>
                          <a:spcPct val="0"/>
                        </a:spcAft>
                        <a:buClr>
                          <a:srgbClr val="FFCC00"/>
                        </a:buClr>
                        <a:buSzTx/>
                        <a:buFontTx/>
                        <a:buChar char="-"/>
                        <a:tabLst/>
                      </a:pPr>
                      <a:r>
                        <a:rPr kumimoji="0" lang="es-ES" sz="1800" b="0" i="0" u="none" strike="noStrike" cap="none" normalizeH="0" baseline="0" dirty="0" smtClean="0">
                          <a:ln>
                            <a:noFill/>
                          </a:ln>
                          <a:solidFill>
                            <a:schemeClr val="tx2"/>
                          </a:solidFill>
                          <a:effectLst/>
                          <a:latin typeface="+mj-lt"/>
                        </a:rPr>
                        <a:t>Calorías</a:t>
                      </a:r>
                    </a:p>
                    <a:p>
                      <a:pPr marL="457200" marR="0" lvl="1" indent="0" algn="l" defTabSz="914400" rtl="0" eaLnBrk="1" fontAlgn="base" latinLnBrk="0" hangingPunct="1">
                        <a:lnSpc>
                          <a:spcPct val="90000"/>
                        </a:lnSpc>
                        <a:spcBef>
                          <a:spcPct val="20000"/>
                        </a:spcBef>
                        <a:spcAft>
                          <a:spcPct val="0"/>
                        </a:spcAft>
                        <a:buClr>
                          <a:srgbClr val="FFCC00"/>
                        </a:buClr>
                        <a:buSzTx/>
                        <a:buFontTx/>
                        <a:buChar char="-"/>
                        <a:tabLst/>
                      </a:pPr>
                      <a:r>
                        <a:rPr kumimoji="0" lang="es-ES" sz="1800" b="0" i="0" u="none" strike="noStrike" cap="none" normalizeH="0" baseline="0" dirty="0" smtClean="0">
                          <a:ln>
                            <a:noFill/>
                          </a:ln>
                          <a:solidFill>
                            <a:schemeClr val="tx2"/>
                          </a:solidFill>
                          <a:effectLst/>
                          <a:latin typeface="+mj-lt"/>
                        </a:rPr>
                        <a:t>Azúcares</a:t>
                      </a:r>
                    </a:p>
                    <a:p>
                      <a:pPr marL="457200" marR="0" lvl="1" indent="0" algn="l" defTabSz="914400" rtl="0" eaLnBrk="1" fontAlgn="base" latinLnBrk="0" hangingPunct="1">
                        <a:lnSpc>
                          <a:spcPct val="90000"/>
                        </a:lnSpc>
                        <a:spcBef>
                          <a:spcPct val="20000"/>
                        </a:spcBef>
                        <a:spcAft>
                          <a:spcPct val="0"/>
                        </a:spcAft>
                        <a:buClr>
                          <a:srgbClr val="FFCC00"/>
                        </a:buClr>
                        <a:buSzTx/>
                        <a:buFontTx/>
                        <a:buChar char="-"/>
                        <a:tabLst/>
                      </a:pPr>
                      <a:r>
                        <a:rPr kumimoji="0" lang="es-ES" sz="1800" b="0" i="0" u="none" strike="noStrike" cap="none" normalizeH="0" baseline="0" dirty="0" smtClean="0">
                          <a:ln>
                            <a:noFill/>
                          </a:ln>
                          <a:solidFill>
                            <a:schemeClr val="tx2"/>
                          </a:solidFill>
                          <a:effectLst/>
                          <a:latin typeface="+mj-lt"/>
                        </a:rPr>
                        <a:t>Grasas</a:t>
                      </a:r>
                    </a:p>
                    <a:p>
                      <a:pPr marL="457200" marR="0" lvl="1" indent="0" algn="l" defTabSz="914400" rtl="0" eaLnBrk="1" fontAlgn="base" latinLnBrk="0" hangingPunct="1">
                        <a:lnSpc>
                          <a:spcPct val="90000"/>
                        </a:lnSpc>
                        <a:spcBef>
                          <a:spcPct val="20000"/>
                        </a:spcBef>
                        <a:spcAft>
                          <a:spcPct val="0"/>
                        </a:spcAft>
                        <a:buClr>
                          <a:srgbClr val="FFCC00"/>
                        </a:buClr>
                        <a:buSzTx/>
                        <a:buFontTx/>
                        <a:buChar char="-"/>
                        <a:tabLst/>
                      </a:pPr>
                      <a:r>
                        <a:rPr kumimoji="0" lang="es-ES" sz="1800" b="0" i="0" u="none" strike="noStrike" cap="none" normalizeH="0" baseline="0" dirty="0" smtClean="0">
                          <a:ln>
                            <a:noFill/>
                          </a:ln>
                          <a:solidFill>
                            <a:schemeClr val="tx2"/>
                          </a:solidFill>
                          <a:effectLst/>
                          <a:latin typeface="+mj-lt"/>
                        </a:rPr>
                        <a:t>Sodio</a:t>
                      </a:r>
                    </a:p>
                  </a:txBody>
                  <a:tcPr marT="45723" marB="45723"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31722">
                <a:tc>
                  <a:txBody>
                    <a:bodyPr/>
                    <a:lstStyle/>
                    <a:p>
                      <a:pPr marL="0" marR="0" lvl="0" indent="0" algn="l" defTabSz="914400" rtl="0" eaLnBrk="1" fontAlgn="base" latinLnBrk="0" hangingPunct="1">
                        <a:lnSpc>
                          <a:spcPct val="90000"/>
                        </a:lnSpc>
                        <a:spcBef>
                          <a:spcPct val="15000"/>
                        </a:spcBef>
                        <a:spcAft>
                          <a:spcPct val="15000"/>
                        </a:spcAft>
                        <a:buClr>
                          <a:srgbClr val="FF9900"/>
                        </a:buClr>
                        <a:buSzPct val="150000"/>
                        <a:buFontTx/>
                        <a:buNone/>
                        <a:tabLst/>
                      </a:pPr>
                      <a:r>
                        <a:rPr kumimoji="0" lang="es-MX" sz="1700" b="0" i="0" u="none" strike="noStrike" cap="none" normalizeH="0" baseline="0" smtClean="0">
                          <a:ln>
                            <a:noFill/>
                          </a:ln>
                          <a:solidFill>
                            <a:schemeClr val="tx2"/>
                          </a:solidFill>
                          <a:effectLst/>
                          <a:latin typeface="+mj-lt"/>
                        </a:rPr>
                        <a:t>“Los alimentos “</a:t>
                      </a:r>
                      <a:r>
                        <a:rPr kumimoji="0" lang="es-MX" sz="1700" b="0" i="1" u="none" strike="noStrike" cap="none" normalizeH="0" baseline="0" smtClean="0">
                          <a:ln>
                            <a:noFill/>
                          </a:ln>
                          <a:solidFill>
                            <a:schemeClr val="tx2"/>
                          </a:solidFill>
                          <a:effectLst/>
                          <a:latin typeface="+mj-lt"/>
                        </a:rPr>
                        <a:t>light</a:t>
                      </a:r>
                      <a:r>
                        <a:rPr kumimoji="0" lang="es-MX" sz="1700" b="0" i="0" u="none" strike="noStrike" cap="none" normalizeH="0" baseline="0" smtClean="0">
                          <a:ln>
                            <a:noFill/>
                          </a:ln>
                          <a:solidFill>
                            <a:schemeClr val="tx2"/>
                          </a:solidFill>
                          <a:effectLst/>
                          <a:latin typeface="+mj-lt"/>
                        </a:rPr>
                        <a:t>” </a:t>
                      </a:r>
                      <a:br>
                        <a:rPr kumimoji="0" lang="es-MX" sz="1700" b="0" i="0" u="none" strike="noStrike" cap="none" normalizeH="0" baseline="0" smtClean="0">
                          <a:ln>
                            <a:noFill/>
                          </a:ln>
                          <a:solidFill>
                            <a:schemeClr val="tx2"/>
                          </a:solidFill>
                          <a:effectLst/>
                          <a:latin typeface="+mj-lt"/>
                        </a:rPr>
                      </a:br>
                      <a:r>
                        <a:rPr kumimoji="0" lang="es-MX" sz="1700" b="0" i="0" u="none" strike="noStrike" cap="none" normalizeH="0" baseline="0" smtClean="0">
                          <a:ln>
                            <a:noFill/>
                          </a:ln>
                          <a:solidFill>
                            <a:schemeClr val="tx2"/>
                          </a:solidFill>
                          <a:effectLst/>
                          <a:latin typeface="+mj-lt"/>
                        </a:rPr>
                        <a:t>son de consumo libre.</a:t>
                      </a:r>
                    </a:p>
                    <a:p>
                      <a:pPr marL="0" marR="0" lvl="0" indent="0" algn="l" defTabSz="914400" rtl="0" eaLnBrk="1" fontAlgn="base" latinLnBrk="0" hangingPunct="1">
                        <a:lnSpc>
                          <a:spcPct val="90000"/>
                        </a:lnSpc>
                        <a:spcBef>
                          <a:spcPct val="20000"/>
                        </a:spcBef>
                        <a:spcAft>
                          <a:spcPct val="0"/>
                        </a:spcAft>
                        <a:buClr>
                          <a:srgbClr val="002266"/>
                        </a:buClr>
                        <a:buSzTx/>
                        <a:buFont typeface="Arial Unicode MS" pitchFamily="34" charset="-128"/>
                        <a:buNone/>
                        <a:tabLst/>
                      </a:pPr>
                      <a:endParaRPr kumimoji="0" lang="es-ES" sz="1700" b="0" i="0" u="none" strike="noStrike" cap="none" normalizeH="0" baseline="0" smtClean="0">
                        <a:ln>
                          <a:noFill/>
                        </a:ln>
                        <a:solidFill>
                          <a:schemeClr val="tx2"/>
                        </a:solidFill>
                        <a:effectLst/>
                        <a:latin typeface="+mj-lt"/>
                      </a:endParaRPr>
                    </a:p>
                  </a:txBody>
                  <a:tcPr marT="45723" marB="45723"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rgbClr val="002266"/>
                        </a:buClr>
                        <a:buSzTx/>
                        <a:buFont typeface="Arial Unicode MS" pitchFamily="34" charset="-128"/>
                        <a:buNone/>
                        <a:tabLst/>
                      </a:pPr>
                      <a:r>
                        <a:rPr kumimoji="0" lang="es-MX" sz="1700" b="0" i="0" u="none" strike="noStrike" cap="none" normalizeH="0" baseline="0" dirty="0" smtClean="0">
                          <a:ln>
                            <a:noFill/>
                          </a:ln>
                          <a:solidFill>
                            <a:schemeClr val="tx2"/>
                          </a:solidFill>
                          <a:effectLst/>
                          <a:latin typeface="+mj-lt"/>
                        </a:rPr>
                        <a:t>Son una opción de consumo para:</a:t>
                      </a:r>
                    </a:p>
                    <a:p>
                      <a:pPr marL="457200" marR="0" lvl="1" indent="0" algn="l" defTabSz="914400" rtl="0" eaLnBrk="1" fontAlgn="base" latinLnBrk="0" hangingPunct="1">
                        <a:lnSpc>
                          <a:spcPct val="90000"/>
                        </a:lnSpc>
                        <a:spcBef>
                          <a:spcPct val="20000"/>
                        </a:spcBef>
                        <a:spcAft>
                          <a:spcPct val="0"/>
                        </a:spcAft>
                        <a:buClr>
                          <a:srgbClr val="FFCC00"/>
                        </a:buClr>
                        <a:buSzTx/>
                        <a:buFontTx/>
                        <a:buChar char="-"/>
                        <a:tabLst/>
                      </a:pPr>
                      <a:r>
                        <a:rPr kumimoji="0" lang="es-ES" sz="1800" b="0" i="0" u="none" strike="noStrike" cap="none" normalizeH="0" baseline="0" dirty="0" smtClean="0">
                          <a:ln>
                            <a:noFill/>
                          </a:ln>
                          <a:solidFill>
                            <a:schemeClr val="tx2"/>
                          </a:solidFill>
                          <a:effectLst/>
                          <a:latin typeface="+mj-lt"/>
                        </a:rPr>
                        <a:t>Pacientes con Diabetes</a:t>
                      </a:r>
                    </a:p>
                    <a:p>
                      <a:pPr marL="457200" marR="0" lvl="1" indent="0" algn="l" defTabSz="914400" rtl="0" eaLnBrk="1" fontAlgn="base" latinLnBrk="0" hangingPunct="1">
                        <a:lnSpc>
                          <a:spcPct val="90000"/>
                        </a:lnSpc>
                        <a:spcBef>
                          <a:spcPct val="20000"/>
                        </a:spcBef>
                        <a:spcAft>
                          <a:spcPct val="0"/>
                        </a:spcAft>
                        <a:buClr>
                          <a:srgbClr val="FFCC00"/>
                        </a:buClr>
                        <a:buSzTx/>
                        <a:buFontTx/>
                        <a:buChar char="-"/>
                        <a:tabLst/>
                      </a:pPr>
                      <a:r>
                        <a:rPr kumimoji="0" lang="es-ES" sz="1800" b="0" i="0" u="none" strike="noStrike" cap="none" normalizeH="0" baseline="0" dirty="0" err="1" smtClean="0">
                          <a:ln>
                            <a:noFill/>
                          </a:ln>
                          <a:solidFill>
                            <a:schemeClr val="tx2"/>
                          </a:solidFill>
                          <a:effectLst/>
                          <a:latin typeface="+mj-lt"/>
                        </a:rPr>
                        <a:t>Dislipidemia</a:t>
                      </a:r>
                      <a:r>
                        <a:rPr kumimoji="0" lang="es-ES" sz="1800" b="0" i="0" u="none" strike="noStrike" cap="none" normalizeH="0" baseline="0" dirty="0" smtClean="0">
                          <a:ln>
                            <a:noFill/>
                          </a:ln>
                          <a:solidFill>
                            <a:schemeClr val="tx2"/>
                          </a:solidFill>
                          <a:effectLst/>
                          <a:latin typeface="+mj-lt"/>
                        </a:rPr>
                        <a:t>.</a:t>
                      </a:r>
                    </a:p>
                    <a:p>
                      <a:pPr marL="457200" marR="0" lvl="1" indent="0" algn="l" defTabSz="914400" rtl="0" eaLnBrk="1" fontAlgn="base" latinLnBrk="0" hangingPunct="1">
                        <a:lnSpc>
                          <a:spcPct val="90000"/>
                        </a:lnSpc>
                        <a:spcBef>
                          <a:spcPct val="20000"/>
                        </a:spcBef>
                        <a:spcAft>
                          <a:spcPct val="0"/>
                        </a:spcAft>
                        <a:buClr>
                          <a:srgbClr val="FFCC00"/>
                        </a:buClr>
                        <a:buSzTx/>
                        <a:buFontTx/>
                        <a:buChar char="-"/>
                        <a:tabLst/>
                      </a:pPr>
                      <a:r>
                        <a:rPr kumimoji="0" lang="es-ES" sz="1800" b="0" i="0" u="none" strike="noStrike" cap="none" normalizeH="0" baseline="0" dirty="0" smtClean="0">
                          <a:ln>
                            <a:noFill/>
                          </a:ln>
                          <a:solidFill>
                            <a:schemeClr val="tx2"/>
                          </a:solidFill>
                          <a:effectLst/>
                          <a:latin typeface="+mj-lt"/>
                        </a:rPr>
                        <a:t>Cardiópatas e Hipertensos.</a:t>
                      </a:r>
                    </a:p>
                    <a:p>
                      <a:pPr marL="457200" marR="0" lvl="1" indent="0" algn="l" defTabSz="914400" rtl="0" eaLnBrk="1" fontAlgn="base" latinLnBrk="0" hangingPunct="1">
                        <a:lnSpc>
                          <a:spcPct val="90000"/>
                        </a:lnSpc>
                        <a:spcBef>
                          <a:spcPct val="20000"/>
                        </a:spcBef>
                        <a:spcAft>
                          <a:spcPct val="0"/>
                        </a:spcAft>
                        <a:buClr>
                          <a:srgbClr val="FFCC00"/>
                        </a:buClr>
                        <a:buSzTx/>
                        <a:buFontTx/>
                        <a:buChar char="-"/>
                        <a:tabLst/>
                      </a:pPr>
                      <a:r>
                        <a:rPr kumimoji="0" lang="es-ES" sz="1800" b="0" i="0" u="none" strike="noStrike" cap="none" normalizeH="0" baseline="0" dirty="0" smtClean="0">
                          <a:ln>
                            <a:noFill/>
                          </a:ln>
                          <a:solidFill>
                            <a:schemeClr val="tx2"/>
                          </a:solidFill>
                          <a:effectLst/>
                          <a:latin typeface="+mj-lt"/>
                        </a:rPr>
                        <a:t>Obesidad.</a:t>
                      </a:r>
                    </a:p>
                  </a:txBody>
                  <a:tcPr marT="45723" marB="45723"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4771" name="Rectangle 21"/>
          <p:cNvSpPr>
            <a:spLocks noChangeArrowheads="1"/>
          </p:cNvSpPr>
          <p:nvPr/>
        </p:nvSpPr>
        <p:spPr bwMode="auto">
          <a:xfrm>
            <a:off x="1174750" y="344488"/>
            <a:ext cx="7969250" cy="476250"/>
          </a:xfrm>
          <a:prstGeom prst="rect">
            <a:avLst/>
          </a:prstGeom>
          <a:noFill/>
          <a:ln w="9525">
            <a:noFill/>
            <a:miter lim="800000"/>
            <a:headEnd/>
            <a:tailEnd/>
          </a:ln>
        </p:spPr>
        <p:txBody>
          <a:bodyPr anchor="ctr">
            <a:spAutoFit/>
          </a:bodyPr>
          <a:lstStyle/>
          <a:p>
            <a:pPr algn="ctr">
              <a:lnSpc>
                <a:spcPct val="90000"/>
              </a:lnSpc>
              <a:spcBef>
                <a:spcPct val="20000"/>
              </a:spcBef>
              <a:buClr>
                <a:srgbClr val="002266"/>
              </a:buClr>
              <a:buFont typeface="Arial Unicode MS" pitchFamily="34" charset="-128"/>
              <a:buNone/>
            </a:pPr>
            <a:r>
              <a:rPr lang="es-MX" sz="2800" b="1">
                <a:solidFill>
                  <a:srgbClr val="FFFFFF"/>
                </a:solidFill>
                <a:latin typeface="Calibri" pitchFamily="34" charset="0"/>
              </a:rPr>
              <a:t>Mitos y realidades</a:t>
            </a:r>
            <a:endParaRPr lang="es-ES" sz="2800" b="1">
              <a:solidFill>
                <a:srgbClr val="FFFFFF"/>
              </a:solidFill>
              <a:latin typeface="Calibri" pitchFamily="34" charset="0"/>
            </a:endParaRPr>
          </a:p>
        </p:txBody>
      </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1 Marcador de contenido"/>
          <p:cNvSpPr>
            <a:spLocks noGrp="1"/>
          </p:cNvSpPr>
          <p:nvPr>
            <p:ph/>
          </p:nvPr>
        </p:nvSpPr>
        <p:spPr/>
        <p:txBody>
          <a:bodyPr/>
          <a:lstStyle/>
          <a:p>
            <a:pPr marL="0" indent="0" algn="ctr">
              <a:buFont typeface="Arial" charset="0"/>
              <a:buNone/>
            </a:pPr>
            <a:r>
              <a:rPr lang="es-MX" smtClean="0"/>
              <a:t>CONCLUSIONES</a:t>
            </a:r>
          </a:p>
        </p:txBody>
      </p:sp>
      <p:sp>
        <p:nvSpPr>
          <p:cNvPr id="76802" name="2 Rectángulo"/>
          <p:cNvSpPr>
            <a:spLocks noChangeArrowheads="1"/>
          </p:cNvSpPr>
          <p:nvPr/>
        </p:nvSpPr>
        <p:spPr bwMode="auto">
          <a:xfrm>
            <a:off x="1116013" y="1408113"/>
            <a:ext cx="4572000" cy="2092325"/>
          </a:xfrm>
          <a:prstGeom prst="rect">
            <a:avLst/>
          </a:prstGeom>
          <a:noFill/>
          <a:ln w="9525">
            <a:noFill/>
            <a:miter lim="800000"/>
            <a:headEnd/>
            <a:tailEnd/>
          </a:ln>
        </p:spPr>
        <p:txBody>
          <a:bodyPr>
            <a:spAutoFit/>
          </a:bodyPr>
          <a:lstStyle/>
          <a:p>
            <a:pPr marL="288925" indent="-288925">
              <a:lnSpc>
                <a:spcPct val="97000"/>
              </a:lnSpc>
              <a:spcBef>
                <a:spcPct val="35000"/>
              </a:spcBef>
              <a:spcAft>
                <a:spcPct val="35000"/>
              </a:spcAft>
              <a:buClr>
                <a:srgbClr val="FF9900"/>
              </a:buClr>
              <a:buSzPct val="150000"/>
              <a:buFontTx/>
              <a:buChar char="•"/>
            </a:pPr>
            <a:r>
              <a:rPr lang="es-MX" b="1">
                <a:solidFill>
                  <a:srgbClr val="000000"/>
                </a:solidFill>
                <a:latin typeface="Calibri" pitchFamily="34" charset="0"/>
              </a:rPr>
              <a:t>Una alimentación saludable es cuestión de calidad, cantidad y combinación.</a:t>
            </a:r>
          </a:p>
          <a:p>
            <a:pPr marL="288925" indent="-288925">
              <a:lnSpc>
                <a:spcPct val="97000"/>
              </a:lnSpc>
              <a:spcBef>
                <a:spcPct val="35000"/>
              </a:spcBef>
              <a:spcAft>
                <a:spcPct val="35000"/>
              </a:spcAft>
              <a:buClr>
                <a:srgbClr val="FF9900"/>
              </a:buClr>
              <a:buSzPct val="150000"/>
              <a:buFontTx/>
              <a:buChar char="•"/>
            </a:pPr>
            <a:r>
              <a:rPr lang="es-MX" b="1">
                <a:solidFill>
                  <a:srgbClr val="000000"/>
                </a:solidFill>
                <a:latin typeface="Calibri" pitchFamily="34" charset="0"/>
              </a:rPr>
              <a:t>La nutrición debe ser individualizada.</a:t>
            </a:r>
          </a:p>
          <a:p>
            <a:pPr marL="288925" indent="-288925">
              <a:lnSpc>
                <a:spcPct val="97000"/>
              </a:lnSpc>
              <a:spcBef>
                <a:spcPct val="35000"/>
              </a:spcBef>
              <a:spcAft>
                <a:spcPct val="35000"/>
              </a:spcAft>
              <a:buClr>
                <a:srgbClr val="FF9900"/>
              </a:buClr>
              <a:buSzPct val="150000"/>
              <a:buFontTx/>
              <a:buChar char="•"/>
            </a:pPr>
            <a:r>
              <a:rPr lang="es-MX" b="1">
                <a:solidFill>
                  <a:srgbClr val="000000"/>
                </a:solidFill>
                <a:latin typeface="Calibri" pitchFamily="34" charset="0"/>
              </a:rPr>
              <a:t>Aprender a tomar la responsabilidad de realizar elecciones correctas al comprar o adquirir un alimento.</a:t>
            </a:r>
          </a:p>
        </p:txBody>
      </p:sp>
      <p:sp>
        <p:nvSpPr>
          <p:cNvPr id="76803" name="3 Rectángulo"/>
          <p:cNvSpPr>
            <a:spLocks noChangeArrowheads="1"/>
          </p:cNvSpPr>
          <p:nvPr/>
        </p:nvSpPr>
        <p:spPr bwMode="auto">
          <a:xfrm>
            <a:off x="4211638" y="4029075"/>
            <a:ext cx="4572000" cy="2063750"/>
          </a:xfrm>
          <a:prstGeom prst="rect">
            <a:avLst/>
          </a:prstGeom>
          <a:noFill/>
          <a:ln w="9525">
            <a:noFill/>
            <a:miter lim="800000"/>
            <a:headEnd/>
            <a:tailEnd/>
          </a:ln>
        </p:spPr>
        <p:txBody>
          <a:bodyPr>
            <a:spAutoFit/>
          </a:bodyPr>
          <a:lstStyle/>
          <a:p>
            <a:pPr marL="288925" indent="-288925">
              <a:lnSpc>
                <a:spcPct val="107000"/>
              </a:lnSpc>
              <a:spcBef>
                <a:spcPct val="35000"/>
              </a:spcBef>
              <a:spcAft>
                <a:spcPct val="35000"/>
              </a:spcAft>
              <a:buClr>
                <a:srgbClr val="FF9900"/>
              </a:buClr>
              <a:buSzPct val="150000"/>
              <a:buFontTx/>
              <a:buChar char="•"/>
            </a:pPr>
            <a:r>
              <a:rPr lang="es-MX" b="1">
                <a:solidFill>
                  <a:srgbClr val="000000"/>
                </a:solidFill>
                <a:latin typeface="Calibri" pitchFamily="34" charset="0"/>
              </a:rPr>
              <a:t>El mejor control de un peso saludable es el resultado de una alimentación correcta y actividad física.</a:t>
            </a:r>
          </a:p>
          <a:p>
            <a:pPr marL="288925" indent="-288925">
              <a:lnSpc>
                <a:spcPct val="107000"/>
              </a:lnSpc>
              <a:spcBef>
                <a:spcPct val="35000"/>
              </a:spcBef>
              <a:spcAft>
                <a:spcPct val="35000"/>
              </a:spcAft>
              <a:buClr>
                <a:srgbClr val="FF9900"/>
              </a:buClr>
              <a:buSzPct val="150000"/>
              <a:buFontTx/>
              <a:buChar char="•"/>
            </a:pPr>
            <a:r>
              <a:rPr lang="es-MX" b="1">
                <a:solidFill>
                  <a:srgbClr val="000000"/>
                </a:solidFill>
                <a:latin typeface="Calibri" pitchFamily="34" charset="0"/>
              </a:rPr>
              <a:t>Para obtener mayor beneficio en la adherencia al tratamiento, el usuario de ser tratado por un equipo multidiciplinario.</a:t>
            </a:r>
            <a:endParaRPr lang="es-ES" b="1">
              <a:solidFill>
                <a:srgbClr val="000000"/>
              </a:solidFill>
              <a:latin typeface="Calibri" pitchFamily="34" charset="0"/>
            </a:endParaRPr>
          </a:p>
        </p:txBody>
      </p:sp>
      <p:pic>
        <p:nvPicPr>
          <p:cNvPr id="76804" name="Imagen 2" descr="http://www.anuncios.it/adpics/dibujo_ella_deporte471.jpg"/>
          <p:cNvPicPr>
            <a:picLocks noChangeAspect="1" noChangeArrowheads="1"/>
          </p:cNvPicPr>
          <p:nvPr/>
        </p:nvPicPr>
        <p:blipFill>
          <a:blip r:embed="rId2"/>
          <a:srcRect/>
          <a:stretch>
            <a:fillRect/>
          </a:stretch>
        </p:blipFill>
        <p:spPr bwMode="auto">
          <a:xfrm>
            <a:off x="5688013" y="981075"/>
            <a:ext cx="3095625" cy="3054350"/>
          </a:xfrm>
          <a:prstGeom prst="rect">
            <a:avLst/>
          </a:prstGeom>
          <a:noFill/>
          <a:ln w="9525">
            <a:noFill/>
            <a:miter lim="800000"/>
            <a:headEnd/>
            <a:tailEnd/>
          </a:ln>
        </p:spPr>
      </p:pic>
      <p:pic>
        <p:nvPicPr>
          <p:cNvPr id="76805" name="Picture 2" descr="C:\Documents and Settings\admin\My Documents\CURSO MAPAS DE CONVERS Y TALLER DE MICROALBU. CHILPO ABRIL09\FOTOS DEL CURSO MAPAS CONVERS\img958.jpg"/>
          <p:cNvPicPr>
            <a:picLocks noChangeAspect="1" noChangeArrowheads="1"/>
          </p:cNvPicPr>
          <p:nvPr/>
        </p:nvPicPr>
        <p:blipFill>
          <a:blip r:embed="rId3"/>
          <a:srcRect/>
          <a:stretch>
            <a:fillRect/>
          </a:stretch>
        </p:blipFill>
        <p:spPr bwMode="auto">
          <a:xfrm>
            <a:off x="1116013" y="3543300"/>
            <a:ext cx="3095625" cy="2693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p:nvPr>
        </p:nvSpPr>
        <p:spPr/>
        <p:txBody>
          <a:bodyPr rtlCol="0">
            <a:normAutofit/>
          </a:bodyPr>
          <a:lstStyle/>
          <a:p>
            <a:pPr fontAlgn="auto">
              <a:spcAft>
                <a:spcPts val="0"/>
              </a:spcAft>
              <a:buFont typeface="Arial" pitchFamily="34" charset="0"/>
              <a:buChar char="•"/>
              <a:defRPr/>
            </a:pPr>
            <a:endParaRPr lang="es-MX" dirty="0" smtClean="0"/>
          </a:p>
          <a:p>
            <a:pPr fontAlgn="auto">
              <a:spcAft>
                <a:spcPts val="0"/>
              </a:spcAft>
              <a:buFont typeface="Arial" pitchFamily="34" charset="0"/>
              <a:buChar char="•"/>
              <a:defRPr/>
            </a:pPr>
            <a:endParaRPr lang="es-MX" dirty="0"/>
          </a:p>
          <a:p>
            <a:pPr fontAlgn="auto">
              <a:spcAft>
                <a:spcPts val="0"/>
              </a:spcAft>
              <a:buFont typeface="Arial" pitchFamily="34" charset="0"/>
              <a:buChar char="•"/>
              <a:defRPr/>
            </a:pPr>
            <a:endParaRPr lang="es-MX" dirty="0" smtClean="0"/>
          </a:p>
          <a:p>
            <a:pPr fontAlgn="auto">
              <a:spcAft>
                <a:spcPts val="0"/>
              </a:spcAft>
              <a:buFont typeface="Arial" pitchFamily="34" charset="0"/>
              <a:buChar char="•"/>
              <a:defRPr/>
            </a:pPr>
            <a:endParaRPr lang="es-MX" dirty="0"/>
          </a:p>
          <a:p>
            <a:pPr marL="0" indent="0" fontAlgn="auto">
              <a:spcAft>
                <a:spcPts val="0"/>
              </a:spcAft>
              <a:buFont typeface="Arial" pitchFamily="34" charset="0"/>
              <a:buNone/>
              <a:defRPr/>
            </a:pPr>
            <a:endParaRPr lang="es-MX" dirty="0" smtClean="0"/>
          </a:p>
          <a:p>
            <a:pPr marL="0" indent="0" algn="ctr" fontAlgn="auto">
              <a:spcAft>
                <a:spcPts val="0"/>
              </a:spcAft>
              <a:buFont typeface="Arial" pitchFamily="34" charset="0"/>
              <a:buNone/>
              <a:defRPr/>
            </a:pPr>
            <a:r>
              <a:rPr lang="es-MX" sz="4400" b="1" dirty="0" smtClean="0">
                <a:effectLst>
                  <a:outerShdw blurRad="38100" dist="38100" dir="2700000" algn="tl">
                    <a:srgbClr val="000000">
                      <a:alpha val="43137"/>
                    </a:srgbClr>
                  </a:outerShdw>
                </a:effectLst>
                <a:latin typeface="Bradley Hand ITC" pitchFamily="66" charset="0"/>
                <a:cs typeface="Arabic Typesetting" pitchFamily="66" charset="-78"/>
              </a:rPr>
              <a:t>GRACIAS   POR  SU   ATENCION!!</a:t>
            </a:r>
            <a:endParaRPr lang="es-MX" sz="4400" b="1" dirty="0">
              <a:effectLst>
                <a:outerShdw blurRad="38100" dist="38100" dir="2700000" algn="tl">
                  <a:srgbClr val="000000">
                    <a:alpha val="43137"/>
                  </a:srgbClr>
                </a:outerShdw>
              </a:effectLst>
              <a:latin typeface="Bradley Hand ITC" pitchFamily="66" charset="0"/>
              <a:cs typeface="Arabic Typesetting" pitchFamily="66" charset="-7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a:bodyPr>
          <a:lstStyle/>
          <a:p>
            <a:pPr fontAlgn="auto">
              <a:spcAft>
                <a:spcPts val="0"/>
              </a:spcAft>
              <a:defRPr/>
            </a:pPr>
            <a:r>
              <a:rPr lang="es-MX" dirty="0" smtClean="0"/>
              <a:t>Dra. Miriam García del olmo</a:t>
            </a:r>
            <a:endParaRPr lang="es-MX" dirty="0"/>
          </a:p>
        </p:txBody>
      </p:sp>
      <p:sp>
        <p:nvSpPr>
          <p:cNvPr id="3" name="2 Marcador de texto"/>
          <p:cNvSpPr>
            <a:spLocks noGrp="1"/>
          </p:cNvSpPr>
          <p:nvPr>
            <p:ph type="body" idx="1"/>
          </p:nvPr>
        </p:nvSpPr>
        <p:spPr/>
        <p:txBody>
          <a:bodyPr rtlCol="0">
            <a:normAutofit/>
          </a:bodyPr>
          <a:lstStyle/>
          <a:p>
            <a:pPr fontAlgn="auto">
              <a:spcAft>
                <a:spcPts val="0"/>
              </a:spcAft>
              <a:buFont typeface="Arial" pitchFamily="34" charset="0"/>
              <a:buNone/>
              <a:defRPr/>
            </a:pPr>
            <a:r>
              <a:rPr lang="es-MX" dirty="0" smtClean="0"/>
              <a:t>Medico  general </a:t>
            </a:r>
          </a:p>
          <a:p>
            <a:pPr fontAlgn="auto">
              <a:spcAft>
                <a:spcPts val="0"/>
              </a:spcAft>
              <a:buFont typeface="Arial" pitchFamily="34" charset="0"/>
              <a:buNone/>
              <a:defRPr/>
            </a:pPr>
            <a:r>
              <a:rPr lang="es-MX" dirty="0" smtClean="0"/>
              <a:t>Del Instituto Estatal de Oftalmología</a:t>
            </a:r>
            <a:endParaRPr lang="es-MX"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1 Título"/>
          <p:cNvSpPr>
            <a:spLocks noGrp="1"/>
          </p:cNvSpPr>
          <p:nvPr>
            <p:ph type="title"/>
          </p:nvPr>
        </p:nvSpPr>
        <p:spPr/>
        <p:txBody>
          <a:bodyPr/>
          <a:lstStyle/>
          <a:p>
            <a:r>
              <a:rPr lang="es-MX" b="1" smtClean="0"/>
              <a:t>HIGIENE OCULAR</a:t>
            </a:r>
          </a:p>
        </p:txBody>
      </p:sp>
      <p:sp>
        <p:nvSpPr>
          <p:cNvPr id="79874" name="2 Marcador de contenido"/>
          <p:cNvSpPr>
            <a:spLocks noGrp="1"/>
          </p:cNvSpPr>
          <p:nvPr>
            <p:ph idx="1"/>
          </p:nvPr>
        </p:nvSpPr>
        <p:spPr/>
        <p:txBody>
          <a:bodyPr/>
          <a:lstStyle/>
          <a:p>
            <a:r>
              <a:rPr lang="es-MX" smtClean="0"/>
              <a:t>Los párpados y las pestañas protegen los ojos de la desecación, de posibles lesiones y de cuerpos extraños. Debido al contacto diario con sustancias contaminantes, productos cosméticos o el aire seco, los párpados precisan un cuidado y atención regulares.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1 Título"/>
          <p:cNvSpPr>
            <a:spLocks noGrp="1"/>
          </p:cNvSpPr>
          <p:nvPr>
            <p:ph type="title"/>
          </p:nvPr>
        </p:nvSpPr>
        <p:spPr/>
        <p:txBody>
          <a:bodyPr/>
          <a:lstStyle/>
          <a:p>
            <a:r>
              <a:rPr lang="es-MX" b="1" smtClean="0"/>
              <a:t>HIGIENE OCULAR</a:t>
            </a:r>
          </a:p>
        </p:txBody>
      </p:sp>
      <p:sp>
        <p:nvSpPr>
          <p:cNvPr id="3" name="2 Marcador de contenido"/>
          <p:cNvSpPr>
            <a:spLocks noGrp="1"/>
          </p:cNvSpPr>
          <p:nvPr>
            <p:ph idx="1"/>
          </p:nvPr>
        </p:nvSpPr>
        <p:spPr/>
        <p:txBody>
          <a:bodyPr rtlCol="0">
            <a:normAutofit fontScale="92500" lnSpcReduction="10000"/>
          </a:bodyPr>
          <a:lstStyle/>
          <a:p>
            <a:pPr fontAlgn="auto">
              <a:spcAft>
                <a:spcPts val="0"/>
              </a:spcAft>
              <a:buFont typeface="Arial" pitchFamily="34" charset="0"/>
              <a:buChar char="•"/>
              <a:defRPr/>
            </a:pPr>
            <a:r>
              <a:rPr lang="es-MX" b="1" dirty="0" smtClean="0"/>
              <a:t>Párpados</a:t>
            </a:r>
            <a:endParaRPr lang="es-MX" dirty="0" smtClean="0"/>
          </a:p>
          <a:p>
            <a:pPr fontAlgn="auto">
              <a:spcAft>
                <a:spcPts val="0"/>
              </a:spcAft>
              <a:buFont typeface="Arial" pitchFamily="34" charset="0"/>
              <a:buNone/>
              <a:defRPr/>
            </a:pPr>
            <a:r>
              <a:rPr lang="es-MX" dirty="0" smtClean="0"/>
              <a:t>    Mediante la oclusión del ojo los párpados nos protegen de posibles lesiones y de la alta incidencia de luz.</a:t>
            </a:r>
          </a:p>
          <a:p>
            <a:pPr fontAlgn="auto">
              <a:spcAft>
                <a:spcPts val="0"/>
              </a:spcAft>
              <a:buFont typeface="Arial" pitchFamily="34" charset="0"/>
              <a:buNone/>
              <a:defRPr/>
            </a:pPr>
            <a:r>
              <a:rPr lang="es-MX" dirty="0" smtClean="0"/>
              <a:t>    El movimiento regular y casi siempre inconsciente de los párpados (de 8 a 12 veces por minuto) humedece la superficie ocular extendiendo el líquido lagrimal. </a:t>
            </a:r>
          </a:p>
          <a:p>
            <a:pPr fontAlgn="auto">
              <a:spcAft>
                <a:spcPts val="0"/>
              </a:spcAft>
              <a:buFont typeface="Arial" pitchFamily="34" charset="0"/>
              <a:buNone/>
              <a:defRPr/>
            </a:pPr>
            <a:r>
              <a:rPr lang="es-MX" dirty="0" smtClean="0"/>
              <a:t>    El párpado superior es mayor y más </a:t>
            </a:r>
            <a:r>
              <a:rPr lang="es-MX" dirty="0" err="1" smtClean="0"/>
              <a:t>agil</a:t>
            </a:r>
            <a:r>
              <a:rPr lang="es-MX" dirty="0" smtClean="0"/>
              <a:t> que el inferior.</a:t>
            </a:r>
            <a:endParaRPr lang="es-MX"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1 Título"/>
          <p:cNvSpPr>
            <a:spLocks noGrp="1"/>
          </p:cNvSpPr>
          <p:nvPr>
            <p:ph type="title"/>
          </p:nvPr>
        </p:nvSpPr>
        <p:spPr/>
        <p:txBody>
          <a:bodyPr/>
          <a:lstStyle/>
          <a:p>
            <a:r>
              <a:rPr lang="es-MX" b="1" smtClean="0"/>
              <a:t>HIGIENE OCULAR</a:t>
            </a:r>
          </a:p>
        </p:txBody>
      </p:sp>
      <p:pic>
        <p:nvPicPr>
          <p:cNvPr id="81922" name="3 Marcador de contenido" descr="parpados.jpg"/>
          <p:cNvPicPr>
            <a:picLocks noGrp="1" noChangeAspect="1"/>
          </p:cNvPicPr>
          <p:nvPr>
            <p:ph idx="1"/>
          </p:nvPr>
        </p:nvPicPr>
        <p:blipFill>
          <a:blip r:embed="rId2"/>
          <a:srcRect/>
          <a:stretch>
            <a:fillRect/>
          </a:stretch>
        </p:blipFill>
        <p:spPr>
          <a:xfrm>
            <a:off x="3619500" y="3214688"/>
            <a:ext cx="1905000" cy="1295400"/>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1 Título"/>
          <p:cNvSpPr>
            <a:spLocks noGrp="1"/>
          </p:cNvSpPr>
          <p:nvPr>
            <p:ph type="title"/>
          </p:nvPr>
        </p:nvSpPr>
        <p:spPr/>
        <p:txBody>
          <a:bodyPr/>
          <a:lstStyle/>
          <a:p>
            <a:r>
              <a:rPr lang="es-MX" b="1" smtClean="0"/>
              <a:t>HIGIENE OCULAR</a:t>
            </a:r>
          </a:p>
        </p:txBody>
      </p:sp>
      <p:sp>
        <p:nvSpPr>
          <p:cNvPr id="82946" name="2 Marcador de contenido"/>
          <p:cNvSpPr>
            <a:spLocks noGrp="1"/>
          </p:cNvSpPr>
          <p:nvPr>
            <p:ph idx="1"/>
          </p:nvPr>
        </p:nvSpPr>
        <p:spPr/>
        <p:txBody>
          <a:bodyPr/>
          <a:lstStyle/>
          <a:p>
            <a:r>
              <a:rPr lang="es-MX" b="1" smtClean="0"/>
              <a:t>Pestañas</a:t>
            </a:r>
          </a:p>
          <a:p>
            <a:pPr>
              <a:buFont typeface="Arial" charset="0"/>
              <a:buNone/>
            </a:pPr>
            <a:r>
              <a:rPr lang="es-MX" smtClean="0"/>
              <a:t>    En el extremo exterior del borde del párpado crecen las pestañas (cilios), que evitan el contacto con cuerpos extraños. </a:t>
            </a:r>
          </a:p>
          <a:p>
            <a:pPr>
              <a:buFont typeface="Arial" charset="0"/>
              <a:buNone/>
            </a:pPr>
            <a:r>
              <a:rPr lang="es-MX" smtClean="0"/>
              <a:t>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1 Título"/>
          <p:cNvSpPr>
            <a:spLocks noGrp="1"/>
          </p:cNvSpPr>
          <p:nvPr>
            <p:ph type="title"/>
          </p:nvPr>
        </p:nvSpPr>
        <p:spPr/>
        <p:txBody>
          <a:bodyPr/>
          <a:lstStyle/>
          <a:p>
            <a:r>
              <a:rPr lang="es-MX" b="1" smtClean="0"/>
              <a:t>HIGIENE OCULAR</a:t>
            </a:r>
          </a:p>
        </p:txBody>
      </p:sp>
      <p:pic>
        <p:nvPicPr>
          <p:cNvPr id="83970" name="3 Marcador de contenido" descr="PESTAÑAS.bmp"/>
          <p:cNvPicPr>
            <a:picLocks noGrp="1" noChangeAspect="1"/>
          </p:cNvPicPr>
          <p:nvPr>
            <p:ph idx="1"/>
          </p:nvPr>
        </p:nvPicPr>
        <p:blipFill>
          <a:blip r:embed="rId2"/>
          <a:srcRect/>
          <a:stretch>
            <a:fillRect/>
          </a:stretch>
        </p:blipFill>
        <p:spPr>
          <a:xfrm>
            <a:off x="3763963" y="3128963"/>
            <a:ext cx="1616075" cy="1468437"/>
          </a:xfr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1 Título"/>
          <p:cNvSpPr>
            <a:spLocks noGrp="1"/>
          </p:cNvSpPr>
          <p:nvPr>
            <p:ph type="title"/>
          </p:nvPr>
        </p:nvSpPr>
        <p:spPr/>
        <p:txBody>
          <a:bodyPr/>
          <a:lstStyle/>
          <a:p>
            <a:r>
              <a:rPr lang="es-MX" b="1" smtClean="0"/>
              <a:t>HIGIENE OCULAR</a:t>
            </a:r>
          </a:p>
        </p:txBody>
      </p:sp>
      <p:sp>
        <p:nvSpPr>
          <p:cNvPr id="84994" name="2 Marcador de contenido"/>
          <p:cNvSpPr>
            <a:spLocks noGrp="1"/>
          </p:cNvSpPr>
          <p:nvPr>
            <p:ph idx="1"/>
          </p:nvPr>
        </p:nvSpPr>
        <p:spPr/>
        <p:txBody>
          <a:bodyPr/>
          <a:lstStyle/>
          <a:p>
            <a:r>
              <a:rPr lang="es-MX" smtClean="0"/>
              <a:t>En el extremo interior de su borde se encuentran pequeñas salidas en forma de puntos, pertenecientes a las glándulas secretoras activas, que se encuentran en el párpado y participan en la creación del líquido lagrimal: las </a:t>
            </a:r>
            <a:r>
              <a:rPr lang="es-MX" b="1" smtClean="0"/>
              <a:t>glándulas de Meibonio </a:t>
            </a:r>
            <a:r>
              <a:rPr lang="es-MX" smtClean="0"/>
              <a:t>producen una segregación aceitosa y las </a:t>
            </a:r>
            <a:r>
              <a:rPr lang="es-MX" b="1" smtClean="0"/>
              <a:t>glándulas lagrimales </a:t>
            </a:r>
            <a:r>
              <a:rPr lang="es-MX" smtClean="0"/>
              <a:t>accesorias una segregación acuosa.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2 Marcador de contenido"/>
          <p:cNvSpPr>
            <a:spLocks noGrp="1"/>
          </p:cNvSpPr>
          <p:nvPr>
            <p:ph idx="1"/>
          </p:nvPr>
        </p:nvSpPr>
        <p:spPr>
          <a:xfrm>
            <a:off x="428625" y="571500"/>
            <a:ext cx="8229600" cy="4525963"/>
          </a:xfrm>
        </p:spPr>
        <p:txBody>
          <a:bodyPr/>
          <a:lstStyle/>
          <a:p>
            <a:pPr algn="ctr">
              <a:buFont typeface="Arial" charset="0"/>
              <a:buNone/>
            </a:pPr>
            <a:r>
              <a:rPr lang="es-MX" sz="2800" smtClean="0"/>
              <a:t>El ojo es uno de los órganos que resulta afectado con</a:t>
            </a:r>
          </a:p>
          <a:p>
            <a:pPr algn="ctr">
              <a:buFont typeface="Arial" charset="0"/>
              <a:buNone/>
            </a:pPr>
            <a:r>
              <a:rPr lang="es-MX" sz="2800" smtClean="0"/>
              <a:t>mayor frecuencia y severidad por  enfermedades </a:t>
            </a:r>
          </a:p>
          <a:p>
            <a:pPr algn="ctr">
              <a:buFont typeface="Arial" charset="0"/>
              <a:buNone/>
            </a:pPr>
            <a:r>
              <a:rPr lang="es-MX" sz="2800" smtClean="0"/>
              <a:t>metabólicas, de las mas frecuentes la relacionadas con </a:t>
            </a:r>
          </a:p>
          <a:p>
            <a:pPr algn="ctr">
              <a:buFont typeface="Arial" charset="0"/>
              <a:buNone/>
            </a:pPr>
            <a:r>
              <a:rPr lang="es-MX" sz="2800" smtClean="0"/>
              <a:t>la diabetes</a:t>
            </a:r>
          </a:p>
          <a:p>
            <a:pPr algn="ctr">
              <a:buFont typeface="Arial" charset="0"/>
              <a:buNone/>
            </a:pPr>
            <a:endParaRPr lang="es-MX" smtClean="0"/>
          </a:p>
        </p:txBody>
      </p:sp>
      <p:pic>
        <p:nvPicPr>
          <p:cNvPr id="20482" name="Picture 12" descr="C:\Users\Dra. León\AppData\Local\Microsoft\Windows\Temporary Internet Files\Content.IE5\LD3AF7TL\MP900313991[1].jpg"/>
          <p:cNvPicPr>
            <a:picLocks noChangeAspect="1" noChangeArrowheads="1"/>
          </p:cNvPicPr>
          <p:nvPr/>
        </p:nvPicPr>
        <p:blipFill>
          <a:blip r:embed="rId2"/>
          <a:srcRect/>
          <a:stretch>
            <a:fillRect/>
          </a:stretch>
        </p:blipFill>
        <p:spPr bwMode="auto">
          <a:xfrm>
            <a:off x="1571625" y="2857500"/>
            <a:ext cx="5500688" cy="3500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3 Título"/>
          <p:cNvSpPr>
            <a:spLocks noGrp="1"/>
          </p:cNvSpPr>
          <p:nvPr>
            <p:ph type="title"/>
          </p:nvPr>
        </p:nvSpPr>
        <p:spPr/>
        <p:txBody>
          <a:bodyPr/>
          <a:lstStyle/>
          <a:p>
            <a:r>
              <a:rPr lang="es-MX" b="1" smtClean="0"/>
              <a:t>HIGIENE OCULAR</a:t>
            </a:r>
          </a:p>
        </p:txBody>
      </p:sp>
      <p:pic>
        <p:nvPicPr>
          <p:cNvPr id="86018" name="6 Marcador de contenido" descr="GLANDULA DE MEIBONIO.jpg"/>
          <p:cNvPicPr>
            <a:picLocks noGrp="1" noChangeAspect="1"/>
          </p:cNvPicPr>
          <p:nvPr>
            <p:ph sz="half" idx="1"/>
          </p:nvPr>
        </p:nvPicPr>
        <p:blipFill>
          <a:blip r:embed="rId2"/>
          <a:srcRect/>
          <a:stretch>
            <a:fillRect/>
          </a:stretch>
        </p:blipFill>
        <p:spPr>
          <a:xfrm>
            <a:off x="457200" y="2765425"/>
            <a:ext cx="4038600" cy="2195513"/>
          </a:xfrm>
        </p:spPr>
      </p:pic>
      <p:pic>
        <p:nvPicPr>
          <p:cNvPr id="86019" name="7 Marcador de contenido" descr="GLANDULAlagrimal.jpg"/>
          <p:cNvPicPr>
            <a:picLocks noGrp="1" noChangeAspect="1"/>
          </p:cNvPicPr>
          <p:nvPr>
            <p:ph sz="half" idx="2"/>
          </p:nvPr>
        </p:nvPicPr>
        <p:blipFill>
          <a:blip r:embed="rId3"/>
          <a:srcRect/>
          <a:stretch>
            <a:fillRect/>
          </a:stretch>
        </p:blipFill>
        <p:spPr>
          <a:xfrm>
            <a:off x="5167313" y="2662238"/>
            <a:ext cx="3000375" cy="2400300"/>
          </a:xfr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4 Título"/>
          <p:cNvSpPr>
            <a:spLocks noGrp="1"/>
          </p:cNvSpPr>
          <p:nvPr>
            <p:ph type="title"/>
          </p:nvPr>
        </p:nvSpPr>
        <p:spPr/>
        <p:txBody>
          <a:bodyPr/>
          <a:lstStyle/>
          <a:p>
            <a:r>
              <a:rPr lang="es-MX" b="1" smtClean="0"/>
              <a:t>HIGIENE OCULAR</a:t>
            </a:r>
          </a:p>
        </p:txBody>
      </p:sp>
      <p:sp>
        <p:nvSpPr>
          <p:cNvPr id="87042" name="5 Marcador de contenido"/>
          <p:cNvSpPr>
            <a:spLocks noGrp="1"/>
          </p:cNvSpPr>
          <p:nvPr>
            <p:ph idx="1"/>
          </p:nvPr>
        </p:nvSpPr>
        <p:spPr/>
        <p:txBody>
          <a:bodyPr/>
          <a:lstStyle/>
          <a:p>
            <a:r>
              <a:rPr lang="es-MX" sz="4400" b="1" smtClean="0"/>
              <a:t>Casos en los que resulta adecuado realizar la higiene diaria del reborde palpebral y las pestañas</a:t>
            </a:r>
          </a:p>
          <a:p>
            <a:pPr>
              <a:buFont typeface="Arial" charset="0"/>
              <a:buNone/>
            </a:pPr>
            <a:endParaRPr lang="es-MX" sz="4400" smtClean="0"/>
          </a:p>
          <a:p>
            <a:pPr>
              <a:buFont typeface="Arial" charset="0"/>
              <a:buNone/>
            </a:pPr>
            <a:endParaRPr lang="es-MX" smtClean="0"/>
          </a:p>
          <a:p>
            <a:endParaRPr lang="es-MX"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rtlCol="0">
            <a:normAutofit fontScale="90000"/>
          </a:bodyPr>
          <a:lstStyle/>
          <a:p>
            <a:pPr algn="ctr" fontAlgn="auto">
              <a:spcAft>
                <a:spcPts val="0"/>
              </a:spcAft>
              <a:defRPr/>
            </a:pPr>
            <a:r>
              <a:rPr lang="es-MX" sz="4400" dirty="0" smtClean="0"/>
              <a:t>Higiene ocular</a:t>
            </a:r>
            <a:endParaRPr lang="es-MX" sz="4400" dirty="0"/>
          </a:p>
        </p:txBody>
      </p:sp>
      <p:pic>
        <p:nvPicPr>
          <p:cNvPr id="88066" name="6 Marcador de contenido" descr="parpado hinchado.jpg"/>
          <p:cNvPicPr>
            <a:picLocks noGrp="1" noChangeAspect="1"/>
          </p:cNvPicPr>
          <p:nvPr>
            <p:ph idx="1"/>
          </p:nvPr>
        </p:nvPicPr>
        <p:blipFill>
          <a:blip r:embed="rId2"/>
          <a:srcRect/>
          <a:stretch>
            <a:fillRect/>
          </a:stretch>
        </p:blipFill>
        <p:spPr>
          <a:xfrm>
            <a:off x="5478463" y="2871788"/>
            <a:ext cx="1304925" cy="657225"/>
          </a:xfrm>
        </p:spPr>
      </p:pic>
      <p:sp>
        <p:nvSpPr>
          <p:cNvPr id="88067" name="5 Marcador de texto"/>
          <p:cNvSpPr>
            <a:spLocks noGrp="1"/>
          </p:cNvSpPr>
          <p:nvPr>
            <p:ph type="body" sz="half" idx="2"/>
          </p:nvPr>
        </p:nvSpPr>
        <p:spPr/>
        <p:txBody>
          <a:bodyPr/>
          <a:lstStyle/>
          <a:p>
            <a:endParaRPr lang="pt-BR" sz="2800" b="1" smtClean="0"/>
          </a:p>
          <a:p>
            <a:endParaRPr lang="pt-BR" sz="2800" b="1" smtClean="0"/>
          </a:p>
          <a:p>
            <a:endParaRPr lang="pt-BR" sz="2800" b="1" smtClean="0"/>
          </a:p>
          <a:p>
            <a:endParaRPr lang="pt-BR" sz="2800" b="1" smtClean="0"/>
          </a:p>
          <a:p>
            <a:r>
              <a:rPr lang="pt-BR" sz="2800" b="1" smtClean="0"/>
              <a:t>Párpados cansados, hinchados o demasiado secos </a:t>
            </a:r>
          </a:p>
          <a:p>
            <a:endParaRPr lang="es-MX" sz="2800" b="1"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algn="ctr" fontAlgn="auto">
              <a:spcAft>
                <a:spcPts val="0"/>
              </a:spcAft>
              <a:defRPr/>
            </a:pPr>
            <a:r>
              <a:rPr lang="es-MX" sz="4400" dirty="0" smtClean="0"/>
              <a:t>Higiene ocular</a:t>
            </a:r>
            <a:endParaRPr lang="es-MX" sz="4400" dirty="0"/>
          </a:p>
        </p:txBody>
      </p:sp>
      <p:pic>
        <p:nvPicPr>
          <p:cNvPr id="89090" name="4 Marcador de contenido" descr="ojo maquillado.jpg"/>
          <p:cNvPicPr>
            <a:picLocks noGrp="1" noChangeAspect="1"/>
          </p:cNvPicPr>
          <p:nvPr>
            <p:ph idx="1"/>
          </p:nvPr>
        </p:nvPicPr>
        <p:blipFill>
          <a:blip r:embed="rId2"/>
          <a:srcRect/>
          <a:stretch>
            <a:fillRect/>
          </a:stretch>
        </p:blipFill>
        <p:spPr>
          <a:xfrm>
            <a:off x="4733925" y="1801813"/>
            <a:ext cx="2794000" cy="2794000"/>
          </a:xfrm>
        </p:spPr>
      </p:pic>
      <p:sp>
        <p:nvSpPr>
          <p:cNvPr id="89091" name="2 Marcador de texto"/>
          <p:cNvSpPr>
            <a:spLocks noGrp="1"/>
          </p:cNvSpPr>
          <p:nvPr>
            <p:ph type="body" sz="half" idx="2"/>
          </p:nvPr>
        </p:nvSpPr>
        <p:spPr/>
        <p:txBody>
          <a:bodyPr/>
          <a:lstStyle/>
          <a:p>
            <a:endParaRPr lang="es-MX" sz="2800" b="1" smtClean="0"/>
          </a:p>
          <a:p>
            <a:endParaRPr lang="es-MX" sz="2800" b="1" smtClean="0"/>
          </a:p>
          <a:p>
            <a:endParaRPr lang="es-MX" sz="2800" b="1" smtClean="0"/>
          </a:p>
          <a:p>
            <a:endParaRPr lang="es-MX" sz="2800" b="1" smtClean="0"/>
          </a:p>
          <a:p>
            <a:endParaRPr lang="es-MX" sz="2800" b="1" smtClean="0"/>
          </a:p>
          <a:p>
            <a:r>
              <a:rPr lang="es-MX" sz="2800" b="1" smtClean="0"/>
              <a:t>Eliminación cuidadosa y suave de maquillajes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rtlCol="0">
            <a:normAutofit fontScale="90000"/>
          </a:bodyPr>
          <a:lstStyle/>
          <a:p>
            <a:pPr algn="ctr" fontAlgn="auto">
              <a:spcAft>
                <a:spcPts val="0"/>
              </a:spcAft>
              <a:defRPr/>
            </a:pPr>
            <a:r>
              <a:rPr lang="es-MX" sz="4400" dirty="0" smtClean="0"/>
              <a:t>HIGIENE OCULAR</a:t>
            </a:r>
            <a:endParaRPr lang="es-MX" sz="4400" dirty="0"/>
          </a:p>
        </p:txBody>
      </p:sp>
      <p:pic>
        <p:nvPicPr>
          <p:cNvPr id="90114" name="9 Marcador de contenido" descr="blefaritis.jpg"/>
          <p:cNvPicPr>
            <a:picLocks noGrp="1" noChangeAspect="1"/>
          </p:cNvPicPr>
          <p:nvPr>
            <p:ph idx="1"/>
          </p:nvPr>
        </p:nvPicPr>
        <p:blipFill>
          <a:blip r:embed="rId2"/>
          <a:srcRect/>
          <a:stretch>
            <a:fillRect/>
          </a:stretch>
        </p:blipFill>
        <p:spPr>
          <a:xfrm>
            <a:off x="5995988" y="3097213"/>
            <a:ext cx="269875" cy="204787"/>
          </a:xfrm>
        </p:spPr>
      </p:pic>
      <p:sp>
        <p:nvSpPr>
          <p:cNvPr id="90115" name="8 Marcador de texto"/>
          <p:cNvSpPr>
            <a:spLocks noGrp="1"/>
          </p:cNvSpPr>
          <p:nvPr>
            <p:ph type="body" sz="half" idx="2"/>
          </p:nvPr>
        </p:nvSpPr>
        <p:spPr/>
        <p:txBody>
          <a:bodyPr/>
          <a:lstStyle/>
          <a:p>
            <a:endParaRPr lang="es-MX" sz="2800" b="1" smtClean="0"/>
          </a:p>
          <a:p>
            <a:endParaRPr lang="es-MX" sz="2800" b="1" smtClean="0"/>
          </a:p>
          <a:p>
            <a:endParaRPr lang="es-MX" sz="2800" b="1" smtClean="0"/>
          </a:p>
          <a:p>
            <a:endParaRPr lang="es-MX" sz="2800" b="1" smtClean="0"/>
          </a:p>
          <a:p>
            <a:r>
              <a:rPr lang="es-MX" sz="2800" b="1" smtClean="0"/>
              <a:t>Formación de costras en el reborde palpebral </a:t>
            </a:r>
          </a:p>
          <a:p>
            <a:endParaRPr lang="es-MX" sz="2800" b="1"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1 Título"/>
          <p:cNvSpPr>
            <a:spLocks noGrp="1"/>
          </p:cNvSpPr>
          <p:nvPr>
            <p:ph type="title"/>
          </p:nvPr>
        </p:nvSpPr>
        <p:spPr>
          <a:xfrm>
            <a:off x="219075" y="476250"/>
            <a:ext cx="914400" cy="5835650"/>
          </a:xfrm>
        </p:spPr>
        <p:txBody>
          <a:bodyPr/>
          <a:lstStyle/>
          <a:p>
            <a:pPr algn="ctr"/>
            <a:r>
              <a:rPr lang="es-MX" sz="4400" smtClean="0"/>
              <a:t>Higiene ocular</a:t>
            </a:r>
          </a:p>
        </p:txBody>
      </p:sp>
      <p:pic>
        <p:nvPicPr>
          <p:cNvPr id="91138" name="4 Marcador de contenido" descr="paralisis.jpg"/>
          <p:cNvPicPr>
            <a:picLocks noGrp="1" noChangeAspect="1"/>
          </p:cNvPicPr>
          <p:nvPr>
            <p:ph idx="1"/>
          </p:nvPr>
        </p:nvPicPr>
        <p:blipFill>
          <a:blip r:embed="rId2"/>
          <a:srcRect/>
          <a:stretch>
            <a:fillRect/>
          </a:stretch>
        </p:blipFill>
        <p:spPr>
          <a:xfrm>
            <a:off x="5478463" y="2760663"/>
            <a:ext cx="1304925" cy="876300"/>
          </a:xfrm>
        </p:spPr>
      </p:pic>
      <p:sp>
        <p:nvSpPr>
          <p:cNvPr id="91139" name="2 Marcador de texto"/>
          <p:cNvSpPr>
            <a:spLocks noGrp="1"/>
          </p:cNvSpPr>
          <p:nvPr>
            <p:ph type="body" sz="half" idx="2"/>
          </p:nvPr>
        </p:nvSpPr>
        <p:spPr/>
        <p:txBody>
          <a:bodyPr/>
          <a:lstStyle/>
          <a:p>
            <a:endParaRPr lang="es-MX" sz="2800" b="1" smtClean="0"/>
          </a:p>
          <a:p>
            <a:endParaRPr lang="es-MX" sz="2800" b="1" smtClean="0"/>
          </a:p>
          <a:p>
            <a:endParaRPr lang="es-MX" sz="2800" b="1" smtClean="0"/>
          </a:p>
          <a:p>
            <a:endParaRPr lang="es-MX" sz="2800" b="1" smtClean="0"/>
          </a:p>
          <a:p>
            <a:r>
              <a:rPr lang="es-MX" sz="2800" b="1" smtClean="0"/>
              <a:t>Pérdida de la motilidad palpebral secundaria a parálisis faciales </a:t>
            </a:r>
          </a:p>
          <a:p>
            <a:endParaRPr lang="es-MX" sz="2800" b="1"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4 Título"/>
          <p:cNvSpPr>
            <a:spLocks noGrp="1"/>
          </p:cNvSpPr>
          <p:nvPr>
            <p:ph type="title"/>
          </p:nvPr>
        </p:nvSpPr>
        <p:spPr/>
        <p:txBody>
          <a:bodyPr/>
          <a:lstStyle/>
          <a:p>
            <a:r>
              <a:rPr lang="es-MX" b="1" smtClean="0"/>
              <a:t>HIGIENE OCULAR</a:t>
            </a:r>
          </a:p>
        </p:txBody>
      </p:sp>
      <p:sp>
        <p:nvSpPr>
          <p:cNvPr id="6" name="5 Marcador de contenido"/>
          <p:cNvSpPr>
            <a:spLocks noGrp="1"/>
          </p:cNvSpPr>
          <p:nvPr>
            <p:ph idx="1"/>
          </p:nvPr>
        </p:nvSpPr>
        <p:spPr/>
        <p:txBody>
          <a:bodyPr rtlCol="0">
            <a:normAutofit lnSpcReduction="10000"/>
          </a:bodyPr>
          <a:lstStyle/>
          <a:p>
            <a:pPr fontAlgn="auto">
              <a:spcAft>
                <a:spcPts val="0"/>
              </a:spcAft>
              <a:buFont typeface="Arial" pitchFamily="34" charset="0"/>
              <a:buNone/>
              <a:defRPr/>
            </a:pPr>
            <a:r>
              <a:rPr lang="es-MX" b="1" dirty="0" smtClean="0"/>
              <a:t>QUE HACER?</a:t>
            </a:r>
          </a:p>
          <a:p>
            <a:pPr fontAlgn="auto">
              <a:spcAft>
                <a:spcPts val="0"/>
              </a:spcAft>
              <a:buFont typeface="Arial" pitchFamily="34" charset="0"/>
              <a:buChar char="•"/>
              <a:defRPr/>
            </a:pPr>
            <a:r>
              <a:rPr lang="es-MX" dirty="0" smtClean="0"/>
              <a:t>En condiciones normales basta con lavar adecuadamente la cara para que los ojos queden suficientemente limpios</a:t>
            </a:r>
          </a:p>
          <a:p>
            <a:pPr fontAlgn="auto">
              <a:spcAft>
                <a:spcPts val="0"/>
              </a:spcAft>
              <a:buFont typeface="Arial" pitchFamily="34" charset="0"/>
              <a:buChar char="•"/>
              <a:defRPr/>
            </a:pPr>
            <a:r>
              <a:rPr lang="es-MX" dirty="0" smtClean="0"/>
              <a:t>En casos de piel grasa, cuando se utiliza maquillaje , en presencia de descamaciones o irritaciones debe realizarse a diario una higiene intensiva de la zona ocular. </a:t>
            </a:r>
            <a:br>
              <a:rPr lang="es-MX" dirty="0" smtClean="0"/>
            </a:br>
            <a:endParaRPr lang="es-MX"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rtlCol="0">
            <a:normAutofit fontScale="90000"/>
          </a:bodyPr>
          <a:lstStyle/>
          <a:p>
            <a:pPr algn="ctr" fontAlgn="auto">
              <a:spcAft>
                <a:spcPts val="0"/>
              </a:spcAft>
              <a:defRPr/>
            </a:pPr>
            <a:r>
              <a:rPr lang="es-MX" sz="4400" dirty="0" smtClean="0"/>
              <a:t>Higiene ocular</a:t>
            </a:r>
            <a:endParaRPr lang="es-MX" sz="4400" dirty="0"/>
          </a:p>
        </p:txBody>
      </p:sp>
      <p:pic>
        <p:nvPicPr>
          <p:cNvPr id="93186" name="5 Marcador de contenido" descr="higiene-ocular.jpg"/>
          <p:cNvPicPr>
            <a:picLocks noGrp="1" noChangeAspect="1"/>
          </p:cNvPicPr>
          <p:nvPr>
            <p:ph idx="1"/>
          </p:nvPr>
        </p:nvPicPr>
        <p:blipFill>
          <a:blip r:embed="rId2"/>
          <a:srcRect/>
          <a:stretch>
            <a:fillRect/>
          </a:stretch>
        </p:blipFill>
        <p:spPr>
          <a:xfrm>
            <a:off x="3908425" y="1585913"/>
            <a:ext cx="4445000" cy="3225800"/>
          </a:xfrm>
        </p:spPr>
      </p:pic>
      <p:sp>
        <p:nvSpPr>
          <p:cNvPr id="93187" name="4 Marcador de texto"/>
          <p:cNvSpPr>
            <a:spLocks noGrp="1"/>
          </p:cNvSpPr>
          <p:nvPr>
            <p:ph type="body" sz="half" idx="2"/>
          </p:nvPr>
        </p:nvSpPr>
        <p:spPr/>
        <p:txBody>
          <a:bodyPr/>
          <a:lstStyle/>
          <a:p>
            <a:r>
              <a:rPr lang="es-MX" sz="2800" smtClean="0"/>
              <a:t>Cuando la protección natural falla y la limpieza diaria no ha sido suficiente o adecuada, pueden aparecen problemas oculares, como:</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1 Título"/>
          <p:cNvSpPr>
            <a:spLocks noGrp="1"/>
          </p:cNvSpPr>
          <p:nvPr>
            <p:ph type="title"/>
          </p:nvPr>
        </p:nvSpPr>
        <p:spPr/>
        <p:txBody>
          <a:bodyPr/>
          <a:lstStyle/>
          <a:p>
            <a:r>
              <a:rPr lang="es-MX" b="1" smtClean="0"/>
              <a:t>HIGIENE OCULAR</a:t>
            </a:r>
          </a:p>
        </p:txBody>
      </p:sp>
      <p:sp>
        <p:nvSpPr>
          <p:cNvPr id="94210" name="2 Marcador de contenido"/>
          <p:cNvSpPr>
            <a:spLocks noGrp="1"/>
          </p:cNvSpPr>
          <p:nvPr>
            <p:ph idx="1"/>
          </p:nvPr>
        </p:nvSpPr>
        <p:spPr/>
        <p:txBody>
          <a:bodyPr/>
          <a:lstStyle/>
          <a:p>
            <a:r>
              <a:rPr lang="es-MX" b="1" smtClean="0"/>
              <a:t>La conjuntivitis</a:t>
            </a:r>
          </a:p>
          <a:p>
            <a:pPr>
              <a:buFont typeface="Arial" charset="0"/>
              <a:buNone/>
            </a:pPr>
            <a:r>
              <a:rPr lang="es-MX" smtClean="0"/>
              <a:t>    es el más frecuente. </a:t>
            </a:r>
          </a:p>
          <a:p>
            <a:pPr>
              <a:buFont typeface="Arial" charset="0"/>
              <a:buNone/>
            </a:pPr>
            <a:r>
              <a:rPr lang="es-MX" smtClean="0"/>
              <a:t>    Se trata de una inflamación de la conjuntiva del ojo, es decir de la zona interior de los párpados, que puede aparecer en uno o en los dos ojos a la vez. Es un proceso altamente contagioso y su origen es de naturaleza infecciosa</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1 Título"/>
          <p:cNvSpPr>
            <a:spLocks noGrp="1"/>
          </p:cNvSpPr>
          <p:nvPr>
            <p:ph type="title"/>
          </p:nvPr>
        </p:nvSpPr>
        <p:spPr/>
        <p:txBody>
          <a:bodyPr/>
          <a:lstStyle/>
          <a:p>
            <a:r>
              <a:rPr lang="es-MX" b="1" smtClean="0"/>
              <a:t>HIGIENE OCULAR</a:t>
            </a:r>
          </a:p>
        </p:txBody>
      </p:sp>
      <p:pic>
        <p:nvPicPr>
          <p:cNvPr id="95234" name="3 Marcador de contenido" descr="conjuntivitisNTnva.jpg"/>
          <p:cNvPicPr>
            <a:picLocks noGrp="1" noChangeAspect="1"/>
          </p:cNvPicPr>
          <p:nvPr>
            <p:ph idx="1"/>
          </p:nvPr>
        </p:nvPicPr>
        <p:blipFill>
          <a:blip r:embed="rId2"/>
          <a:srcRect/>
          <a:stretch>
            <a:fillRect/>
          </a:stretch>
        </p:blipFill>
        <p:spPr>
          <a:xfrm>
            <a:off x="1258888" y="2060575"/>
            <a:ext cx="6553200" cy="4176713"/>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2 Marcador de contenido"/>
          <p:cNvSpPr>
            <a:spLocks noGrp="1"/>
          </p:cNvSpPr>
          <p:nvPr>
            <p:ph idx="1"/>
          </p:nvPr>
        </p:nvSpPr>
        <p:spPr>
          <a:xfrm>
            <a:off x="500063" y="214313"/>
            <a:ext cx="8229600" cy="4525962"/>
          </a:xfrm>
        </p:spPr>
        <p:txBody>
          <a:bodyPr/>
          <a:lstStyle/>
          <a:p>
            <a:r>
              <a:rPr lang="es-MX" smtClean="0"/>
              <a:t>Asesorar a los paciente afectados con enfermedades oculares que ponen en peligro la vista acerca de cómo mejorar la calidad de la misma y como proteger y mantener una visión saludable.</a:t>
            </a:r>
          </a:p>
        </p:txBody>
      </p:sp>
      <p:pic>
        <p:nvPicPr>
          <p:cNvPr id="21506" name="Picture 3" descr="C:\Users\Dra. León\AppData\Local\Microsoft\Windows\Temporary Internet Files\Content.IE5\92NCTNB2\MC900343293[1].wmf"/>
          <p:cNvPicPr>
            <a:picLocks noChangeAspect="1" noChangeArrowheads="1"/>
          </p:cNvPicPr>
          <p:nvPr/>
        </p:nvPicPr>
        <p:blipFill>
          <a:blip r:embed="rId2"/>
          <a:srcRect/>
          <a:stretch>
            <a:fillRect/>
          </a:stretch>
        </p:blipFill>
        <p:spPr bwMode="auto">
          <a:xfrm>
            <a:off x="4000500" y="4643438"/>
            <a:ext cx="1778000" cy="1862137"/>
          </a:xfrm>
          <a:prstGeom prst="rect">
            <a:avLst/>
          </a:prstGeom>
          <a:noFill/>
          <a:ln w="9525">
            <a:noFill/>
            <a:miter lim="800000"/>
            <a:headEnd/>
            <a:tailEnd/>
          </a:ln>
        </p:spPr>
      </p:pic>
      <p:pic>
        <p:nvPicPr>
          <p:cNvPr id="21507" name="Picture 9" descr="C:\Users\Dra. León\AppData\Local\Microsoft\Windows\Temporary Internet Files\Content.IE5\LD3AF7TL\MC900233031[1].wmf"/>
          <p:cNvPicPr>
            <a:picLocks noChangeAspect="1" noChangeArrowheads="1"/>
          </p:cNvPicPr>
          <p:nvPr/>
        </p:nvPicPr>
        <p:blipFill>
          <a:blip r:embed="rId3"/>
          <a:srcRect/>
          <a:stretch>
            <a:fillRect/>
          </a:stretch>
        </p:blipFill>
        <p:spPr bwMode="auto">
          <a:xfrm>
            <a:off x="928688" y="2786063"/>
            <a:ext cx="2514600" cy="2566987"/>
          </a:xfrm>
          <a:prstGeom prst="rect">
            <a:avLst/>
          </a:prstGeom>
          <a:noFill/>
          <a:ln w="9525">
            <a:noFill/>
            <a:miter lim="800000"/>
            <a:headEnd/>
            <a:tailEnd/>
          </a:ln>
        </p:spPr>
      </p:pic>
      <p:pic>
        <p:nvPicPr>
          <p:cNvPr id="21508" name="Picture 10" descr="C:\Users\Dra. León\AppData\Local\Microsoft\Windows\Temporary Internet Files\Content.IE5\JTQ0QEPX\MC900289939[1].wmf"/>
          <p:cNvPicPr>
            <a:picLocks noChangeAspect="1" noChangeArrowheads="1"/>
          </p:cNvPicPr>
          <p:nvPr/>
        </p:nvPicPr>
        <p:blipFill>
          <a:blip r:embed="rId4"/>
          <a:srcRect/>
          <a:stretch>
            <a:fillRect/>
          </a:stretch>
        </p:blipFill>
        <p:spPr bwMode="auto">
          <a:xfrm>
            <a:off x="5214938" y="2143125"/>
            <a:ext cx="3195637" cy="2519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1 Título"/>
          <p:cNvSpPr>
            <a:spLocks noGrp="1"/>
          </p:cNvSpPr>
          <p:nvPr>
            <p:ph type="title"/>
          </p:nvPr>
        </p:nvSpPr>
        <p:spPr/>
        <p:txBody>
          <a:bodyPr/>
          <a:lstStyle/>
          <a:p>
            <a:r>
              <a:rPr lang="es-MX" b="1" smtClean="0"/>
              <a:t>HIGIENE OCULAR</a:t>
            </a:r>
          </a:p>
        </p:txBody>
      </p:sp>
      <p:sp>
        <p:nvSpPr>
          <p:cNvPr id="96258" name="2 Marcador de contenido"/>
          <p:cNvSpPr>
            <a:spLocks noGrp="1"/>
          </p:cNvSpPr>
          <p:nvPr>
            <p:ph idx="1"/>
          </p:nvPr>
        </p:nvSpPr>
        <p:spPr/>
        <p:txBody>
          <a:bodyPr/>
          <a:lstStyle/>
          <a:p>
            <a:r>
              <a:rPr lang="es-MX" b="1" smtClean="0"/>
              <a:t>BLEFARITIS</a:t>
            </a:r>
          </a:p>
          <a:p>
            <a:pPr>
              <a:buFont typeface="Arial" charset="0"/>
              <a:buNone/>
            </a:pPr>
            <a:r>
              <a:rPr lang="es-MX" smtClean="0"/>
              <a:t>    Es una inflamación de los folículos de las pestañas  a lo largo del borde del párpado. La causa es la proliferación excesiva de bacterias que normalmente se encuentran en la piel.</a:t>
            </a:r>
          </a:p>
          <a:p>
            <a:r>
              <a:rPr lang="es-MX" smtClean="0"/>
              <a:t>Seborreica</a:t>
            </a:r>
          </a:p>
          <a:p>
            <a:r>
              <a:rPr lang="es-MX" smtClean="0"/>
              <a:t>escamosa</a:t>
            </a:r>
          </a:p>
          <a:p>
            <a:endParaRPr lang="es-MX" smtClean="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1 Título"/>
          <p:cNvSpPr>
            <a:spLocks noGrp="1"/>
          </p:cNvSpPr>
          <p:nvPr>
            <p:ph type="title"/>
          </p:nvPr>
        </p:nvSpPr>
        <p:spPr/>
        <p:txBody>
          <a:bodyPr/>
          <a:lstStyle/>
          <a:p>
            <a:r>
              <a:rPr lang="es-MX" b="1" smtClean="0"/>
              <a:t>HIGIENE OCULAR</a:t>
            </a:r>
          </a:p>
        </p:txBody>
      </p:sp>
      <p:pic>
        <p:nvPicPr>
          <p:cNvPr id="97282" name="3 Marcador de contenido" descr="BLEFARITIS 2.jpg"/>
          <p:cNvPicPr>
            <a:picLocks noGrp="1" noChangeAspect="1"/>
          </p:cNvPicPr>
          <p:nvPr>
            <p:ph idx="1"/>
          </p:nvPr>
        </p:nvPicPr>
        <p:blipFill>
          <a:blip r:embed="rId2"/>
          <a:srcRect/>
          <a:stretch>
            <a:fillRect/>
          </a:stretch>
        </p:blipFill>
        <p:spPr>
          <a:xfrm>
            <a:off x="4352925" y="3724275"/>
            <a:ext cx="438150" cy="277813"/>
          </a:xfr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1 Título"/>
          <p:cNvSpPr>
            <a:spLocks noGrp="1"/>
          </p:cNvSpPr>
          <p:nvPr>
            <p:ph type="title"/>
          </p:nvPr>
        </p:nvSpPr>
        <p:spPr/>
        <p:txBody>
          <a:bodyPr/>
          <a:lstStyle/>
          <a:p>
            <a:r>
              <a:rPr lang="es-MX" b="1" smtClean="0"/>
              <a:t>HIGIENE OCULAR</a:t>
            </a:r>
          </a:p>
        </p:txBody>
      </p:sp>
      <p:sp>
        <p:nvSpPr>
          <p:cNvPr id="98306" name="2 Marcador de contenido"/>
          <p:cNvSpPr>
            <a:spLocks noGrp="1"/>
          </p:cNvSpPr>
          <p:nvPr>
            <p:ph idx="1"/>
          </p:nvPr>
        </p:nvSpPr>
        <p:spPr/>
        <p:txBody>
          <a:bodyPr/>
          <a:lstStyle/>
          <a:p>
            <a:endParaRPr lang="es-MX" smtClean="0"/>
          </a:p>
          <a:p>
            <a:r>
              <a:rPr lang="es-MX" smtClean="0"/>
              <a:t>ORZUELO</a:t>
            </a:r>
          </a:p>
          <a:p>
            <a:pPr>
              <a:buFont typeface="Arial" charset="0"/>
              <a:buNone/>
            </a:pPr>
            <a:r>
              <a:rPr lang="es-MX" smtClean="0"/>
              <a:t>    Es la tumefacción dolorosa del párpado debida a una infección aguda causada generalmente por </a:t>
            </a:r>
            <a:r>
              <a:rPr lang="es-MX" i="1" smtClean="0"/>
              <a:t>Staphylococcus</a:t>
            </a:r>
            <a:r>
              <a:rPr lang="es-MX" smtClean="0"/>
              <a:t> </a:t>
            </a:r>
            <a:r>
              <a:rPr lang="es-MX" i="1" smtClean="0"/>
              <a:t>aureus</a:t>
            </a:r>
            <a:r>
              <a:rPr lang="es-MX" smtClean="0"/>
              <a:t>.</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1 Título"/>
          <p:cNvSpPr>
            <a:spLocks noGrp="1"/>
          </p:cNvSpPr>
          <p:nvPr>
            <p:ph type="title"/>
          </p:nvPr>
        </p:nvSpPr>
        <p:spPr/>
        <p:txBody>
          <a:bodyPr/>
          <a:lstStyle/>
          <a:p>
            <a:r>
              <a:rPr lang="es-MX" b="1" smtClean="0"/>
              <a:t>HIGIENE OCULAR</a:t>
            </a:r>
          </a:p>
        </p:txBody>
      </p:sp>
      <p:pic>
        <p:nvPicPr>
          <p:cNvPr id="99330" name="3 Marcador de contenido" descr="ORZUELO.jpg"/>
          <p:cNvPicPr>
            <a:picLocks noGrp="1" noChangeAspect="1"/>
          </p:cNvPicPr>
          <p:nvPr>
            <p:ph idx="1"/>
          </p:nvPr>
        </p:nvPicPr>
        <p:blipFill>
          <a:blip r:embed="rId2"/>
          <a:srcRect/>
          <a:stretch>
            <a:fillRect/>
          </a:stretch>
        </p:blipFill>
        <p:spPr>
          <a:xfrm>
            <a:off x="1258888" y="1916113"/>
            <a:ext cx="6481762" cy="4392612"/>
          </a:xfr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1 Título"/>
          <p:cNvSpPr>
            <a:spLocks noGrp="1"/>
          </p:cNvSpPr>
          <p:nvPr>
            <p:ph type="title"/>
          </p:nvPr>
        </p:nvSpPr>
        <p:spPr/>
        <p:txBody>
          <a:bodyPr/>
          <a:lstStyle/>
          <a:p>
            <a:r>
              <a:rPr lang="es-MX" b="1" smtClean="0"/>
              <a:t>HIGIENE OCULAR</a:t>
            </a:r>
          </a:p>
        </p:txBody>
      </p:sp>
      <p:sp>
        <p:nvSpPr>
          <p:cNvPr id="3" name="2 Marcador de contenido"/>
          <p:cNvSpPr>
            <a:spLocks noGrp="1"/>
          </p:cNvSpPr>
          <p:nvPr>
            <p:ph idx="1"/>
          </p:nvPr>
        </p:nvSpPr>
        <p:spPr/>
        <p:txBody>
          <a:bodyPr rtlCol="0">
            <a:normAutofit fontScale="92500"/>
          </a:bodyPr>
          <a:lstStyle/>
          <a:p>
            <a:pPr fontAlgn="auto">
              <a:spcAft>
                <a:spcPts val="0"/>
              </a:spcAft>
              <a:buFont typeface="Arial" pitchFamily="34" charset="0"/>
              <a:buChar char="•"/>
              <a:defRPr/>
            </a:pPr>
            <a:r>
              <a:rPr lang="es-MX" b="1" dirty="0" smtClean="0"/>
              <a:t>QUERATITIS</a:t>
            </a:r>
          </a:p>
          <a:p>
            <a:pPr fontAlgn="auto">
              <a:spcAft>
                <a:spcPts val="0"/>
              </a:spcAft>
              <a:buFont typeface="Arial" pitchFamily="34" charset="0"/>
              <a:buNone/>
              <a:defRPr/>
            </a:pPr>
            <a:r>
              <a:rPr lang="es-MX" dirty="0" smtClean="0"/>
              <a:t>    Es una inflamación que afecta a la </a:t>
            </a:r>
            <a:r>
              <a:rPr lang="es-MX" dirty="0" smtClean="0">
                <a:hlinkClick r:id="rId2" action="ppaction://hlinkfile" tooltip="Córnea"/>
              </a:rPr>
              <a:t>córnea</a:t>
            </a:r>
            <a:r>
              <a:rPr lang="es-MX" dirty="0" smtClean="0"/>
              <a:t>, es decir la porción anterior y transparente del </a:t>
            </a:r>
            <a:r>
              <a:rPr lang="es-MX" dirty="0" smtClean="0">
                <a:hlinkClick r:id="rId3" action="ppaction://hlinkfile" tooltip="Ojo humano"/>
              </a:rPr>
              <a:t>ojo</a:t>
            </a:r>
            <a:r>
              <a:rPr lang="es-MX" dirty="0" smtClean="0"/>
              <a:t>.</a:t>
            </a:r>
          </a:p>
          <a:p>
            <a:pPr fontAlgn="auto">
              <a:spcAft>
                <a:spcPts val="0"/>
              </a:spcAft>
              <a:buFont typeface="Arial" pitchFamily="34" charset="0"/>
              <a:buNone/>
              <a:defRPr/>
            </a:pPr>
            <a:r>
              <a:rPr lang="es-MX" dirty="0" smtClean="0"/>
              <a:t>    Existen múltiples causas de origen infeccioso o no, que de las mas frecuentes es por infección bacteriana o vírica.</a:t>
            </a:r>
          </a:p>
          <a:p>
            <a:pPr fontAlgn="auto">
              <a:spcAft>
                <a:spcPts val="0"/>
              </a:spcAft>
              <a:buFont typeface="Arial" pitchFamily="34" charset="0"/>
              <a:buNone/>
              <a:defRPr/>
            </a:pPr>
            <a:r>
              <a:rPr lang="es-MX" dirty="0" smtClean="0"/>
              <a:t>    Suele producir intenso dolor ocular, enrojecimiento del polo anterior de ojo, lagrimeo y fotofobia</a:t>
            </a:r>
          </a:p>
          <a:p>
            <a:pPr fontAlgn="auto">
              <a:spcAft>
                <a:spcPts val="0"/>
              </a:spcAft>
              <a:buFont typeface="Arial" pitchFamily="34" charset="0"/>
              <a:buChar char="•"/>
              <a:defRPr/>
            </a:pPr>
            <a:endParaRPr lang="es-MX" b="1"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3 Título"/>
          <p:cNvSpPr>
            <a:spLocks noGrp="1"/>
          </p:cNvSpPr>
          <p:nvPr>
            <p:ph type="title"/>
          </p:nvPr>
        </p:nvSpPr>
        <p:spPr/>
        <p:txBody>
          <a:bodyPr/>
          <a:lstStyle/>
          <a:p>
            <a:r>
              <a:rPr lang="es-MX" b="1" smtClean="0"/>
              <a:t>HIGIENE OCULAR</a:t>
            </a:r>
          </a:p>
        </p:txBody>
      </p:sp>
      <p:pic>
        <p:nvPicPr>
          <p:cNvPr id="101378" name="6 Marcador de contenido" descr="QUERATITIS.jpg"/>
          <p:cNvPicPr>
            <a:picLocks noGrp="1" noChangeAspect="1"/>
          </p:cNvPicPr>
          <p:nvPr>
            <p:ph sz="half" idx="1"/>
          </p:nvPr>
        </p:nvPicPr>
        <p:blipFill>
          <a:blip r:embed="rId2"/>
          <a:srcRect/>
          <a:stretch>
            <a:fillRect/>
          </a:stretch>
        </p:blipFill>
        <p:spPr>
          <a:xfrm>
            <a:off x="2133600" y="3633788"/>
            <a:ext cx="685800" cy="457200"/>
          </a:xfrm>
        </p:spPr>
      </p:pic>
      <p:pic>
        <p:nvPicPr>
          <p:cNvPr id="101379" name="7 Marcador de contenido" descr="queratitis_herpetica_01.jpg"/>
          <p:cNvPicPr>
            <a:picLocks noGrp="1" noChangeAspect="1"/>
          </p:cNvPicPr>
          <p:nvPr>
            <p:ph sz="half" idx="2"/>
          </p:nvPr>
        </p:nvPicPr>
        <p:blipFill>
          <a:blip r:embed="rId3"/>
          <a:srcRect/>
          <a:stretch>
            <a:fillRect/>
          </a:stretch>
        </p:blipFill>
        <p:spPr>
          <a:xfrm>
            <a:off x="4648200" y="2041525"/>
            <a:ext cx="4038600" cy="3643313"/>
          </a:xfr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4 Título"/>
          <p:cNvSpPr>
            <a:spLocks noGrp="1"/>
          </p:cNvSpPr>
          <p:nvPr>
            <p:ph type="title"/>
          </p:nvPr>
        </p:nvSpPr>
        <p:spPr/>
        <p:txBody>
          <a:bodyPr/>
          <a:lstStyle/>
          <a:p>
            <a:r>
              <a:rPr lang="es-MX" b="1" smtClean="0"/>
              <a:t>HIGIENE OCULAR</a:t>
            </a:r>
          </a:p>
        </p:txBody>
      </p:sp>
      <p:sp>
        <p:nvSpPr>
          <p:cNvPr id="6" name="5 Marcador de contenido"/>
          <p:cNvSpPr>
            <a:spLocks noGrp="1"/>
          </p:cNvSpPr>
          <p:nvPr>
            <p:ph idx="1"/>
          </p:nvPr>
        </p:nvSpPr>
        <p:spPr/>
        <p:txBody>
          <a:bodyPr rtlCol="0">
            <a:normAutofit fontScale="92500" lnSpcReduction="20000"/>
          </a:bodyPr>
          <a:lstStyle/>
          <a:p>
            <a:pPr fontAlgn="auto">
              <a:spcAft>
                <a:spcPts val="0"/>
              </a:spcAft>
              <a:buFont typeface="Arial" pitchFamily="34" charset="0"/>
              <a:buChar char="•"/>
              <a:defRPr/>
            </a:pPr>
            <a:r>
              <a:rPr lang="es-MX" sz="3500" b="1" dirty="0" smtClean="0"/>
              <a:t>COMO PREVENIR LA PROPAGACION DE  INFECCIONES OCULARES?:</a:t>
            </a:r>
          </a:p>
          <a:p>
            <a:pPr fontAlgn="auto">
              <a:spcAft>
                <a:spcPts val="0"/>
              </a:spcAft>
              <a:buFont typeface="Arial" pitchFamily="34" charset="0"/>
              <a:buChar char="•"/>
              <a:defRPr/>
            </a:pPr>
            <a:r>
              <a:rPr lang="es-MX" dirty="0" smtClean="0"/>
              <a:t>Evitar tocar el ojo infectado</a:t>
            </a:r>
          </a:p>
          <a:p>
            <a:pPr fontAlgn="auto">
              <a:spcAft>
                <a:spcPts val="0"/>
              </a:spcAft>
              <a:buFont typeface="Arial" pitchFamily="34" charset="0"/>
              <a:buChar char="•"/>
              <a:defRPr/>
            </a:pPr>
            <a:r>
              <a:rPr lang="es-MX" dirty="0" smtClean="0"/>
              <a:t>Lavarse las manos con jabón frecuentemente</a:t>
            </a:r>
          </a:p>
          <a:p>
            <a:pPr fontAlgn="auto">
              <a:spcAft>
                <a:spcPts val="0"/>
              </a:spcAft>
              <a:buFont typeface="Arial" pitchFamily="34" charset="0"/>
              <a:buChar char="•"/>
              <a:defRPr/>
            </a:pPr>
            <a:r>
              <a:rPr lang="es-MX" dirty="0" smtClean="0"/>
              <a:t>Limpiarse con pañuelos desechables</a:t>
            </a:r>
          </a:p>
          <a:p>
            <a:pPr fontAlgn="auto">
              <a:spcAft>
                <a:spcPts val="0"/>
              </a:spcAft>
              <a:buFont typeface="Arial" pitchFamily="34" charset="0"/>
              <a:buChar char="•"/>
              <a:defRPr/>
            </a:pPr>
            <a:r>
              <a:rPr lang="es-MX" dirty="0" smtClean="0"/>
              <a:t>Evitar uso de lentes de contacto y maquillaje durante el proceso infeccioso</a:t>
            </a:r>
          </a:p>
          <a:p>
            <a:pPr fontAlgn="auto">
              <a:spcAft>
                <a:spcPts val="0"/>
              </a:spcAft>
              <a:buFont typeface="Arial" pitchFamily="34" charset="0"/>
              <a:buChar char="•"/>
              <a:defRPr/>
            </a:pPr>
            <a:r>
              <a:rPr lang="es-MX" dirty="0" smtClean="0"/>
              <a:t> Una vez abierto el colirio prescrito utilizarlo por el tiempo recomendado y desecharlo al finalizar el tratamiento.</a:t>
            </a:r>
            <a:endParaRPr lang="es-MX"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5" name="6 Imagen" descr="Fiji playa.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 name="8 CuadroTexto"/>
          <p:cNvSpPr txBox="1"/>
          <p:nvPr/>
        </p:nvSpPr>
        <p:spPr>
          <a:xfrm>
            <a:off x="4140200" y="4508500"/>
            <a:ext cx="4752975" cy="1323975"/>
          </a:xfrm>
          <a:prstGeom prst="rect">
            <a:avLst/>
          </a:prstGeom>
          <a:noFill/>
        </p:spPr>
        <p:txBody>
          <a:bodyPr>
            <a:spAutoFit/>
          </a:bodyPr>
          <a:lstStyle/>
          <a:p>
            <a:pPr algn="ctr" fontAlgn="auto">
              <a:spcBef>
                <a:spcPts val="0"/>
              </a:spcBef>
              <a:spcAft>
                <a:spcPts val="0"/>
              </a:spcAft>
              <a:defRPr/>
            </a:pPr>
            <a:r>
              <a:rPr lang="es-MX" sz="8000" b="1" dirty="0">
                <a:solidFill>
                  <a:schemeClr val="accent1">
                    <a:lumMod val="50000"/>
                  </a:schemeClr>
                </a:solidFill>
                <a:latin typeface="+mn-lt"/>
                <a:cs typeface="+mn-cs"/>
              </a:rPr>
              <a:t>GRACIAS</a:t>
            </a:r>
            <a:endParaRPr lang="es-MX" sz="8000" b="1" dirty="0">
              <a:solidFill>
                <a:schemeClr val="accent1">
                  <a:lumMod val="50000"/>
                </a:schemeClr>
              </a:solidFill>
              <a:latin typeface="+mn-lt"/>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a:bodyPr>
          <a:lstStyle/>
          <a:p>
            <a:pPr fontAlgn="auto">
              <a:spcAft>
                <a:spcPts val="0"/>
              </a:spcAft>
              <a:defRPr/>
            </a:pPr>
            <a:r>
              <a:rPr lang="es-MX" i="1" dirty="0" smtClean="0"/>
              <a:t>Dra. Ma. Fernanda Pinzón Magaña</a:t>
            </a:r>
            <a:endParaRPr lang="es-MX" i="1" dirty="0"/>
          </a:p>
        </p:txBody>
      </p:sp>
      <p:sp>
        <p:nvSpPr>
          <p:cNvPr id="3" name="2 Marcador de contenido"/>
          <p:cNvSpPr>
            <a:spLocks noGrp="1"/>
          </p:cNvSpPr>
          <p:nvPr>
            <p:ph type="body" idx="1"/>
          </p:nvPr>
        </p:nvSpPr>
        <p:spPr/>
        <p:txBody>
          <a:bodyPr rtlCol="0">
            <a:normAutofit/>
          </a:bodyPr>
          <a:lstStyle/>
          <a:p>
            <a:pPr fontAlgn="auto">
              <a:spcAft>
                <a:spcPts val="0"/>
              </a:spcAft>
              <a:buFont typeface="Arial" pitchFamily="34" charset="0"/>
              <a:buNone/>
              <a:defRPr/>
            </a:pPr>
            <a:r>
              <a:rPr lang="es-MX" dirty="0" smtClean="0"/>
              <a:t>Medico  Cirujano oftalmólogo</a:t>
            </a:r>
          </a:p>
          <a:p>
            <a:pPr fontAlgn="auto">
              <a:spcAft>
                <a:spcPts val="0"/>
              </a:spcAft>
              <a:buFont typeface="Arial" pitchFamily="34" charset="0"/>
              <a:buNone/>
              <a:defRPr/>
            </a:pPr>
            <a:r>
              <a:rPr lang="es-MX" dirty="0" smtClean="0"/>
              <a:t>Hospital Oftalmológico</a:t>
            </a:r>
          </a:p>
          <a:p>
            <a:pPr fontAlgn="auto">
              <a:spcAft>
                <a:spcPts val="0"/>
              </a:spcAft>
              <a:buFont typeface="Arial" pitchFamily="34" charset="0"/>
              <a:buNone/>
              <a:defRPr/>
            </a:pPr>
            <a:r>
              <a:rPr lang="es-MX" dirty="0" smtClean="0"/>
              <a:t>Fundación Nuestra Señora de la Luz</a:t>
            </a:r>
          </a:p>
          <a:p>
            <a:pPr fontAlgn="auto">
              <a:spcAft>
                <a:spcPts val="0"/>
              </a:spcAft>
              <a:buFont typeface="Arial" pitchFamily="34" charset="0"/>
              <a:buNone/>
              <a:defRPr/>
            </a:pPr>
            <a:r>
              <a:rPr lang="es-MX" dirty="0" smtClean="0"/>
              <a:t>Ciudad de México</a:t>
            </a:r>
            <a:endParaRPr lang="es-MX" dirty="0"/>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a:bodyPr>
          <a:lstStyle/>
          <a:p>
            <a:pPr fontAlgn="auto">
              <a:spcAft>
                <a:spcPts val="0"/>
              </a:spcAft>
              <a:defRPr/>
            </a:pPr>
            <a:r>
              <a:rPr lang="es-MX" dirty="0" smtClean="0"/>
              <a:t>Dr. alejandro adan ayala amaro</a:t>
            </a:r>
            <a:endParaRPr lang="es-MX" dirty="0"/>
          </a:p>
        </p:txBody>
      </p:sp>
      <p:sp>
        <p:nvSpPr>
          <p:cNvPr id="3" name="2 Marcador de texto"/>
          <p:cNvSpPr>
            <a:spLocks noGrp="1"/>
          </p:cNvSpPr>
          <p:nvPr>
            <p:ph type="body" idx="1"/>
          </p:nvPr>
        </p:nvSpPr>
        <p:spPr/>
        <p:txBody>
          <a:bodyPr rtlCol="0">
            <a:normAutofit/>
          </a:bodyPr>
          <a:lstStyle/>
          <a:p>
            <a:pPr fontAlgn="auto">
              <a:spcAft>
                <a:spcPts val="0"/>
              </a:spcAft>
              <a:buFont typeface="Arial" pitchFamily="34" charset="0"/>
              <a:buNone/>
              <a:defRPr/>
            </a:pPr>
            <a:r>
              <a:rPr lang="es-MX" dirty="0" smtClean="0"/>
              <a:t>Jefe de Medicina Preventiva y Epidemiologia</a:t>
            </a:r>
          </a:p>
          <a:p>
            <a:pPr fontAlgn="auto">
              <a:spcAft>
                <a:spcPts val="0"/>
              </a:spcAft>
              <a:buFont typeface="Arial" pitchFamily="34" charset="0"/>
              <a:buNone/>
              <a:defRPr/>
            </a:pPr>
            <a:r>
              <a:rPr lang="es-MX" dirty="0" smtClean="0"/>
              <a:t>Del Hospital General de Renacimiento</a:t>
            </a:r>
            <a:endParaRPr lang="es-MX"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a:bodyPr>
          <a:lstStyle/>
          <a:p>
            <a:pPr fontAlgn="auto">
              <a:spcAft>
                <a:spcPts val="0"/>
              </a:spcAft>
              <a:defRPr/>
            </a:pPr>
            <a:r>
              <a:rPr lang="es-MX" dirty="0" smtClean="0"/>
              <a:t>Dr. francisco alberto Vázquez peña</a:t>
            </a:r>
            <a:endParaRPr lang="es-MX" dirty="0"/>
          </a:p>
        </p:txBody>
      </p:sp>
      <p:sp>
        <p:nvSpPr>
          <p:cNvPr id="3" name="2 Marcador de texto"/>
          <p:cNvSpPr>
            <a:spLocks noGrp="1"/>
          </p:cNvSpPr>
          <p:nvPr>
            <p:ph type="body" idx="1"/>
          </p:nvPr>
        </p:nvSpPr>
        <p:spPr/>
        <p:txBody>
          <a:bodyPr rtlCol="0">
            <a:normAutofit/>
          </a:bodyPr>
          <a:lstStyle/>
          <a:p>
            <a:pPr fontAlgn="auto">
              <a:spcAft>
                <a:spcPts val="0"/>
              </a:spcAft>
              <a:buFont typeface="Arial" pitchFamily="34" charset="0"/>
              <a:buNone/>
              <a:defRPr/>
            </a:pPr>
            <a:r>
              <a:rPr lang="es-MX" dirty="0" smtClean="0"/>
              <a:t>Medico internista</a:t>
            </a:r>
          </a:p>
          <a:p>
            <a:pPr fontAlgn="auto">
              <a:spcAft>
                <a:spcPts val="0"/>
              </a:spcAft>
              <a:buFont typeface="Arial" pitchFamily="34" charset="0"/>
              <a:buNone/>
              <a:defRPr/>
            </a:pPr>
            <a:r>
              <a:rPr lang="es-MX" dirty="0" smtClean="0"/>
              <a:t>Subdirector del hospital de Cd. Renacimiento</a:t>
            </a:r>
          </a:p>
          <a:p>
            <a:pPr fontAlgn="auto">
              <a:spcAft>
                <a:spcPts val="0"/>
              </a:spcAft>
              <a:buFont typeface="Arial" pitchFamily="34" charset="0"/>
              <a:buNone/>
              <a:defRPr/>
            </a:pPr>
            <a:r>
              <a:rPr lang="es-MX" dirty="0" smtClean="0"/>
              <a:t>Jornada Acumulada</a:t>
            </a:r>
            <a:endParaRPr lang="es-MX" dirty="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555</TotalTime>
  <Words>2472</Words>
  <Application>Microsoft Office PowerPoint</Application>
  <PresentationFormat>On-screen Show (4:3)</PresentationFormat>
  <Paragraphs>517</Paragraphs>
  <Slides>67</Slides>
  <Notes>12</Notes>
  <HiddenSlides>0</HiddenSlides>
  <MMClips>0</MMClips>
  <ScaleCrop>false</ScaleCrop>
  <HeadingPairs>
    <vt:vector size="8" baseType="variant">
      <vt:variant>
        <vt:lpstr>Fuentes usadas</vt:lpstr>
      </vt:variant>
      <vt:variant>
        <vt:i4>9</vt:i4>
      </vt:variant>
      <vt:variant>
        <vt:lpstr>Plantilla de diseño</vt:lpstr>
      </vt:variant>
      <vt:variant>
        <vt:i4>3</vt:i4>
      </vt:variant>
      <vt:variant>
        <vt:lpstr>Servidores OLE incrustados</vt:lpstr>
      </vt:variant>
      <vt:variant>
        <vt:i4>1</vt:i4>
      </vt:variant>
      <vt:variant>
        <vt:lpstr>Títulos de diapositiva</vt:lpstr>
      </vt:variant>
      <vt:variant>
        <vt:i4>67</vt:i4>
      </vt:variant>
    </vt:vector>
  </HeadingPairs>
  <TitlesOfParts>
    <vt:vector size="80" baseType="lpstr">
      <vt:lpstr>Calibri</vt:lpstr>
      <vt:lpstr>Arial</vt:lpstr>
      <vt:lpstr>Arial Black</vt:lpstr>
      <vt:lpstr>Tahoma</vt:lpstr>
      <vt:lpstr>Arial Unicode MS</vt:lpstr>
      <vt:lpstr>Wingdings</vt:lpstr>
      <vt:lpstr>Times New Roman</vt:lpstr>
      <vt:lpstr>Bradley Hand ITC</vt:lpstr>
      <vt:lpstr>Arabic Typesetting</vt:lpstr>
      <vt:lpstr>Tema de Office</vt:lpstr>
      <vt:lpstr>Tema de Office</vt:lpstr>
      <vt:lpstr>Tema de Office</vt:lpstr>
      <vt:lpstr>Gráfico</vt:lpstr>
      <vt:lpstr>Diapositiva 1</vt:lpstr>
      <vt:lpstr>PREVENCION DE ENFERMEDADES OFTALMOLOGICA EN EL PRIMER NIVEL DE ATENCION</vt:lpstr>
      <vt:lpstr>VISIÓN SALUDABLE</vt:lpstr>
      <vt:lpstr>Diapositiva 4</vt:lpstr>
      <vt:lpstr>Diapositiva 5</vt:lpstr>
      <vt:lpstr>Diapositiva 6</vt:lpstr>
      <vt:lpstr>DRA. MA. FERNANDA PINZÓN MAGAÑA</vt:lpstr>
      <vt:lpstr>DR. ALEJANDRO ADAN AYALA AMARO</vt:lpstr>
      <vt:lpstr>DR. FRANCISCO ALBERTO VÁZQUEZ PEÑA</vt:lpstr>
      <vt:lpstr>DRA. GREGORIA NATIVIDAD LAGUNAS JAIMES</vt:lpstr>
      <vt:lpstr> NUTRICION COMO PREVENCION DE ENFERMEDADES CRONICO DEGENERATIVAS NO TRASMISIBLES</vt:lpstr>
      <vt:lpstr>OBJETIVO   </vt:lpstr>
      <vt:lpstr>LA NUTRICION COMO PREVENCION EN ENFERMEDADES CRONICAS </vt:lpstr>
      <vt:lpstr>Transición Nutricional: </vt:lpstr>
      <vt:lpstr>Diapositiva 15</vt:lpstr>
      <vt:lpstr>LA NUTRICION COMO PREVENCION EN ENFERMEDADES CRONICAS </vt:lpstr>
      <vt:lpstr>LA NUTRICION COMO PREVENCION EN ENFERMEDADES CRONICAS </vt:lpstr>
      <vt:lpstr>LA NUTRICION COMO PREVENCION EN ENFERMEDADES CRONICAS </vt:lpstr>
      <vt:lpstr>Diapositiva 19</vt:lpstr>
      <vt:lpstr>Diapositiva 20</vt:lpstr>
      <vt:lpstr>Obesidad y Sobrepeso en México:   ENN I y II (1988 y 1999), Enurbal 1995, Encuesta Nacional de  Enfermedades Crónicas de 1993 y ENSA2000</vt:lpstr>
      <vt:lpstr>Diapositiva 22</vt:lpstr>
      <vt:lpstr>Diapositiva 23</vt:lpstr>
      <vt:lpstr>Diapositiva 24</vt:lpstr>
      <vt:lpstr>CONCEPTOS BASICOS DE NUTRICION</vt:lpstr>
      <vt:lpstr>CONCEPTOS BASICOS DE NUTRICION</vt:lpstr>
      <vt:lpstr>CONCEPTOS BASICOS DE NUTRICION</vt:lpstr>
      <vt:lpstr>CONCEPTOS BASICOS DE NUTRICION</vt:lpstr>
      <vt:lpstr>CONCEPTOS BASICOS DE NUTRICION</vt:lpstr>
      <vt:lpstr>CONCEPTOS BASICOS DE NUTRICION</vt:lpstr>
      <vt:lpstr>CONCEPTOS BASICOS DE NUTRICION</vt:lpstr>
      <vt:lpstr>CONCEPTOS BASICOS DE NUTRICION</vt:lpstr>
      <vt:lpstr>LA NUTRICION COMO PREVENCION EN ENFERMEDADES CRONICAS </vt:lpstr>
      <vt:lpstr>LA NUTRICION COMO PREVENCION EN ENFERMEDADES CRONICAS </vt:lpstr>
      <vt:lpstr>LA NUTRICION COMO PREVENCION EN ENFERMEDADES CRONICAS </vt:lpstr>
      <vt:lpstr>LA NUTRICION COMO PREVENCION EN ENFERMEDADES CRONICAS </vt:lpstr>
      <vt:lpstr>Diapositiva 37</vt:lpstr>
      <vt:lpstr>Diapositiva 38</vt:lpstr>
      <vt:lpstr>Diapositiva 39</vt:lpstr>
      <vt:lpstr>Diapositiva 40</vt:lpstr>
      <vt:lpstr>Diapositiva 41</vt:lpstr>
      <vt:lpstr>Diapositiva 42</vt:lpstr>
      <vt:lpstr>DRA. MIRIAM GARCÍA DEL OLMO</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HIGIENE OCULAR</vt:lpstr>
      <vt:lpstr>Diapositiva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PREVENCION OFTALMOLOGICA EN EL PRIMER NIVEL DE ATENCION</dc:title>
  <dc:creator>Dra. León</dc:creator>
  <cp:lastModifiedBy>IEO</cp:lastModifiedBy>
  <cp:revision>64</cp:revision>
  <dcterms:created xsi:type="dcterms:W3CDTF">2010-06-20T02:03:52Z</dcterms:created>
  <dcterms:modified xsi:type="dcterms:W3CDTF">2010-07-16T12:40:55Z</dcterms:modified>
</cp:coreProperties>
</file>